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0"/>
  </p:notesMasterIdLst>
  <p:sldIdLst>
    <p:sldId id="256" r:id="rId2"/>
    <p:sldId id="298" r:id="rId3"/>
    <p:sldId id="261" r:id="rId4"/>
    <p:sldId id="262" r:id="rId5"/>
    <p:sldId id="268" r:id="rId6"/>
    <p:sldId id="301" r:id="rId7"/>
    <p:sldId id="300" r:id="rId8"/>
    <p:sldId id="269" r:id="rId9"/>
    <p:sldId id="289" r:id="rId10"/>
    <p:sldId id="290" r:id="rId11"/>
    <p:sldId id="291" r:id="rId12"/>
    <p:sldId id="293" r:id="rId13"/>
    <p:sldId id="295" r:id="rId14"/>
    <p:sldId id="297" r:id="rId15"/>
    <p:sldId id="274" r:id="rId16"/>
    <p:sldId id="294" r:id="rId17"/>
    <p:sldId id="287" r:id="rId18"/>
    <p:sldId id="302" r:id="rId19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1"/>
      <p:bold r:id="rId22"/>
      <p:italic r:id="rId23"/>
      <p:boldItalic r:id="rId24"/>
    </p:embeddedFont>
    <p:embeddedFont>
      <p:font typeface="Nunito" pitchFamily="2" charset="77"/>
      <p:regular r:id="rId25"/>
      <p:bold r:id="rId26"/>
      <p:italic r:id="rId27"/>
      <p:boldItalic r:id="rId28"/>
    </p:embeddedFont>
    <p:embeddedFont>
      <p:font typeface="Quicksand" pitchFamily="2" charset="7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B3DC"/>
    <a:srgbClr val="95A4C8"/>
    <a:srgbClr val="9AB2FF"/>
    <a:srgbClr val="6B7DB4"/>
    <a:srgbClr val="383C79"/>
    <a:srgbClr val="00072F"/>
    <a:srgbClr val="011893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64800B-4887-4283-A7D6-56F953BFE45A}">
  <a:tblStyle styleId="{5264800B-4887-4283-A7D6-56F953BFE4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624"/>
  </p:normalViewPr>
  <p:slideViewPr>
    <p:cSldViewPr snapToGrid="0">
      <p:cViewPr varScale="1">
        <p:scale>
          <a:sx n="142" d="100"/>
          <a:sy n="142" d="100"/>
        </p:scale>
        <p:origin x="6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9488768A-0969-5A95-48EC-7A5553C67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3FEE409E-FB88-64AB-085F-4ACE7EC89B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415D94F8-0E5D-88DA-4405-815059BD3C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242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D9714E87-B20D-3AE1-FBC5-1D524615B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90260150-2200-96EE-1A95-67269FD613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E2348A53-691E-F1DB-2C33-BF103CE3AD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 err="1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SelectKBest</a:t>
            </a:r>
            <a:r>
              <a:rPr lang="en-GB" b="0" i="0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 uses statistical tests such as the chi-square test, ANOVA F test, or mutual information score to evaluate and rank features based on their correlation with the target variable. It then selects the top K features with the most important importance score to be included in the final feature subset.</a:t>
            </a:r>
            <a:endParaRPr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10982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F2C4F74C-76E1-2E74-35E2-9DE53BE41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6518DA40-930B-8358-5148-ED3889FB21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9C65B7BB-B31F-BC63-B06D-BDC649923F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645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1A677EC7-39EB-C9AA-3DA2-6D9C18D4C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0f9e629ec3_0_115:notes">
            <a:extLst>
              <a:ext uri="{FF2B5EF4-FFF2-40B4-BE49-F238E27FC236}">
                <a16:creationId xmlns:a16="http://schemas.microsoft.com/office/drawing/2014/main" id="{07289143-6DFB-52FF-CC2A-236263F644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0f9e629ec3_0_115:notes">
            <a:extLst>
              <a:ext uri="{FF2B5EF4-FFF2-40B4-BE49-F238E27FC236}">
                <a16:creationId xmlns:a16="http://schemas.microsoft.com/office/drawing/2014/main" id="{6A84FF9C-58F6-6C26-402C-19BA53A7C1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23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822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>
          <a:extLst>
            <a:ext uri="{FF2B5EF4-FFF2-40B4-BE49-F238E27FC236}">
              <a16:creationId xmlns:a16="http://schemas.microsoft.com/office/drawing/2014/main" id="{9F79E3E9-4D0F-6A61-60CF-7EB66405C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f9e629ec3_0_31:notes">
            <a:extLst>
              <a:ext uri="{FF2B5EF4-FFF2-40B4-BE49-F238E27FC236}">
                <a16:creationId xmlns:a16="http://schemas.microsoft.com/office/drawing/2014/main" id="{19A39CE3-619E-62AC-F358-1D88621C46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0f9e629ec3_0_31:notes">
            <a:extLst>
              <a:ext uri="{FF2B5EF4-FFF2-40B4-BE49-F238E27FC236}">
                <a16:creationId xmlns:a16="http://schemas.microsoft.com/office/drawing/2014/main" id="{379CC90A-9C6C-58F8-4092-112FED0F09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" sz="1100" dirty="0">
                <a:latin typeface="Lato" panose="020F0502020204030203" pitchFamily="34" charset="77"/>
              </a:rPr>
              <a:t>It is primarily used in the third trimester or during labor, especially in high-risk pregnancies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0757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0568937a0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0568937a05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1393ff6ce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1393ff6ce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1360713c04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11360713c04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2A750FB3-1B8E-797A-DE41-EDD5F8D6D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3DC2472E-739E-E42D-214F-7E0C75323A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1ABA0623-671C-ECB4-8D5B-F2A3BACFAF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167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118898af35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118898af35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734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9766121B-0979-EC41-D3F7-4C75FF873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8347BF9D-6944-8BC8-8C8E-24CA2BCC08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2342F438-2FBC-8DC5-BFA3-7FC015F794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0268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FBA3C1C5-C93F-6277-78CD-E5BAEA3A8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05afc42a3_1_525:notes">
            <a:extLst>
              <a:ext uri="{FF2B5EF4-FFF2-40B4-BE49-F238E27FC236}">
                <a16:creationId xmlns:a16="http://schemas.microsoft.com/office/drawing/2014/main" id="{BFAA7828-73C0-91C0-4015-4076E0EC72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05afc42a3_1_525:notes">
            <a:extLst>
              <a:ext uri="{FF2B5EF4-FFF2-40B4-BE49-F238E27FC236}">
                <a16:creationId xmlns:a16="http://schemas.microsoft.com/office/drawing/2014/main" id="{D87DB64C-315A-3BD2-8730-70DD48F281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0018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121300"/>
            <a:ext cx="52800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612700"/>
            <a:ext cx="5280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2042456" flipH="1">
            <a:off x="-149156" y="166447"/>
            <a:ext cx="941827" cy="1583240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61468" y="3610782"/>
            <a:ext cx="1002909" cy="1884762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31359" y="4812166"/>
            <a:ext cx="167302" cy="16567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3104099">
            <a:off x="981172" y="239196"/>
            <a:ext cx="167299" cy="16567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4245044">
            <a:off x="8352701" y="331556"/>
            <a:ext cx="208277" cy="206194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/>
          <p:nvPr/>
        </p:nvSpPr>
        <p:spPr>
          <a:xfrm rot="1689480" flipH="1">
            <a:off x="7215367" y="3065763"/>
            <a:ext cx="3316205" cy="3506997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5"/>
          <p:cNvSpPr/>
          <p:nvPr/>
        </p:nvSpPr>
        <p:spPr>
          <a:xfrm rot="-3594253">
            <a:off x="7749016" y="3217468"/>
            <a:ext cx="1359753" cy="2137805"/>
          </a:xfrm>
          <a:custGeom>
            <a:avLst/>
            <a:gdLst/>
            <a:ahLst/>
            <a:cxnLst/>
            <a:rect l="l" t="t" r="r" b="b"/>
            <a:pathLst>
              <a:path w="29840" h="46918" extrusionOk="0">
                <a:moveTo>
                  <a:pt x="21115" y="4482"/>
                </a:moveTo>
                <a:cubicBezTo>
                  <a:pt x="21131" y="4482"/>
                  <a:pt x="21146" y="4491"/>
                  <a:pt x="21153" y="4507"/>
                </a:cubicBezTo>
                <a:lnTo>
                  <a:pt x="21153" y="4508"/>
                </a:lnTo>
                <a:cubicBezTo>
                  <a:pt x="21176" y="4561"/>
                  <a:pt x="21282" y="4713"/>
                  <a:pt x="21403" y="4889"/>
                </a:cubicBezTo>
                <a:cubicBezTo>
                  <a:pt x="22364" y="6279"/>
                  <a:pt x="25286" y="10508"/>
                  <a:pt x="22851" y="14872"/>
                </a:cubicBezTo>
                <a:cubicBezTo>
                  <a:pt x="22645" y="15243"/>
                  <a:pt x="22393" y="15628"/>
                  <a:pt x="22103" y="16028"/>
                </a:cubicBezTo>
                <a:cubicBezTo>
                  <a:pt x="22081" y="16058"/>
                  <a:pt x="22106" y="16093"/>
                  <a:pt x="22136" y="16093"/>
                </a:cubicBezTo>
                <a:cubicBezTo>
                  <a:pt x="22144" y="16093"/>
                  <a:pt x="22152" y="16091"/>
                  <a:pt x="22160" y="16085"/>
                </a:cubicBezTo>
                <a:cubicBezTo>
                  <a:pt x="23978" y="14751"/>
                  <a:pt x="25668" y="14404"/>
                  <a:pt x="25691" y="14399"/>
                </a:cubicBezTo>
                <a:lnTo>
                  <a:pt x="25692" y="14399"/>
                </a:lnTo>
                <a:cubicBezTo>
                  <a:pt x="25694" y="14399"/>
                  <a:pt x="25697" y="14398"/>
                  <a:pt x="25699" y="14398"/>
                </a:cubicBezTo>
                <a:cubicBezTo>
                  <a:pt x="25718" y="14398"/>
                  <a:pt x="25735" y="14412"/>
                  <a:pt x="25739" y="14431"/>
                </a:cubicBezTo>
                <a:lnTo>
                  <a:pt x="25777" y="14618"/>
                </a:lnTo>
                <a:cubicBezTo>
                  <a:pt x="25781" y="14641"/>
                  <a:pt x="25767" y="14662"/>
                  <a:pt x="25745" y="14666"/>
                </a:cubicBezTo>
                <a:lnTo>
                  <a:pt x="25744" y="14666"/>
                </a:lnTo>
                <a:cubicBezTo>
                  <a:pt x="25716" y="14672"/>
                  <a:pt x="22962" y="15249"/>
                  <a:pt x="20754" y="17728"/>
                </a:cubicBezTo>
                <a:cubicBezTo>
                  <a:pt x="20284" y="18284"/>
                  <a:pt x="19773" y="18867"/>
                  <a:pt x="19237" y="19480"/>
                </a:cubicBezTo>
                <a:cubicBezTo>
                  <a:pt x="18600" y="20206"/>
                  <a:pt x="17928" y="20974"/>
                  <a:pt x="17245" y="21786"/>
                </a:cubicBezTo>
                <a:cubicBezTo>
                  <a:pt x="17242" y="21790"/>
                  <a:pt x="17239" y="21794"/>
                  <a:pt x="17235" y="21798"/>
                </a:cubicBezTo>
                <a:lnTo>
                  <a:pt x="17209" y="21830"/>
                </a:lnTo>
                <a:lnTo>
                  <a:pt x="17208" y="21829"/>
                </a:lnTo>
                <a:cubicBezTo>
                  <a:pt x="16083" y="23170"/>
                  <a:pt x="14932" y="24634"/>
                  <a:pt x="13868" y="26240"/>
                </a:cubicBezTo>
                <a:cubicBezTo>
                  <a:pt x="13849" y="26270"/>
                  <a:pt x="13873" y="26304"/>
                  <a:pt x="13902" y="26304"/>
                </a:cubicBezTo>
                <a:cubicBezTo>
                  <a:pt x="13910" y="26304"/>
                  <a:pt x="13919" y="26302"/>
                  <a:pt x="13927" y="26296"/>
                </a:cubicBezTo>
                <a:cubicBezTo>
                  <a:pt x="14079" y="26181"/>
                  <a:pt x="14236" y="26076"/>
                  <a:pt x="14401" y="25980"/>
                </a:cubicBezTo>
                <a:cubicBezTo>
                  <a:pt x="15011" y="25624"/>
                  <a:pt x="15700" y="25402"/>
                  <a:pt x="16449" y="25322"/>
                </a:cubicBezTo>
                <a:cubicBezTo>
                  <a:pt x="16676" y="25297"/>
                  <a:pt x="16894" y="25287"/>
                  <a:pt x="17100" y="25287"/>
                </a:cubicBezTo>
                <a:cubicBezTo>
                  <a:pt x="18058" y="25287"/>
                  <a:pt x="18753" y="25505"/>
                  <a:pt x="18788" y="25516"/>
                </a:cubicBezTo>
                <a:lnTo>
                  <a:pt x="18789" y="25517"/>
                </a:lnTo>
                <a:cubicBezTo>
                  <a:pt x="18811" y="25523"/>
                  <a:pt x="18822" y="25547"/>
                  <a:pt x="18815" y="25569"/>
                </a:cubicBezTo>
                <a:lnTo>
                  <a:pt x="18753" y="25750"/>
                </a:lnTo>
                <a:cubicBezTo>
                  <a:pt x="18747" y="25767"/>
                  <a:pt x="18732" y="25777"/>
                  <a:pt x="18715" y="25777"/>
                </a:cubicBezTo>
                <a:cubicBezTo>
                  <a:pt x="18710" y="25777"/>
                  <a:pt x="18706" y="25777"/>
                  <a:pt x="18702" y="25775"/>
                </a:cubicBezTo>
                <a:lnTo>
                  <a:pt x="18702" y="25774"/>
                </a:lnTo>
                <a:cubicBezTo>
                  <a:pt x="18693" y="25772"/>
                  <a:pt x="18027" y="25559"/>
                  <a:pt x="17104" y="25559"/>
                </a:cubicBezTo>
                <a:cubicBezTo>
                  <a:pt x="16907" y="25559"/>
                  <a:pt x="16698" y="25569"/>
                  <a:pt x="16481" y="25592"/>
                </a:cubicBezTo>
                <a:cubicBezTo>
                  <a:pt x="15365" y="25713"/>
                  <a:pt x="13810" y="26240"/>
                  <a:pt x="12743" y="28064"/>
                </a:cubicBezTo>
                <a:lnTo>
                  <a:pt x="12722" y="28100"/>
                </a:lnTo>
                <a:lnTo>
                  <a:pt x="12720" y="28098"/>
                </a:lnTo>
                <a:cubicBezTo>
                  <a:pt x="11864" y="29594"/>
                  <a:pt x="11107" y="31203"/>
                  <a:pt x="10523" y="32940"/>
                </a:cubicBezTo>
                <a:cubicBezTo>
                  <a:pt x="10486" y="33072"/>
                  <a:pt x="10443" y="33202"/>
                  <a:pt x="10397" y="33333"/>
                </a:cubicBezTo>
                <a:lnTo>
                  <a:pt x="10383" y="33371"/>
                </a:lnTo>
                <a:cubicBezTo>
                  <a:pt x="10085" y="34317"/>
                  <a:pt x="9839" y="35301"/>
                  <a:pt x="9657" y="36324"/>
                </a:cubicBezTo>
                <a:cubicBezTo>
                  <a:pt x="9652" y="36352"/>
                  <a:pt x="9674" y="36372"/>
                  <a:pt x="9698" y="36372"/>
                </a:cubicBezTo>
                <a:cubicBezTo>
                  <a:pt x="9711" y="36372"/>
                  <a:pt x="9725" y="36366"/>
                  <a:pt x="9733" y="36350"/>
                </a:cubicBezTo>
                <a:cubicBezTo>
                  <a:pt x="11159" y="33744"/>
                  <a:pt x="13187" y="32435"/>
                  <a:pt x="13210" y="32421"/>
                </a:cubicBezTo>
                <a:lnTo>
                  <a:pt x="13211" y="32420"/>
                </a:lnTo>
                <a:cubicBezTo>
                  <a:pt x="13217" y="32416"/>
                  <a:pt x="13225" y="32414"/>
                  <a:pt x="13232" y="32414"/>
                </a:cubicBezTo>
                <a:cubicBezTo>
                  <a:pt x="13246" y="32414"/>
                  <a:pt x="13259" y="32420"/>
                  <a:pt x="13266" y="32432"/>
                </a:cubicBezTo>
                <a:lnTo>
                  <a:pt x="13371" y="32594"/>
                </a:lnTo>
                <a:cubicBezTo>
                  <a:pt x="13384" y="32612"/>
                  <a:pt x="13378" y="32638"/>
                  <a:pt x="13359" y="32649"/>
                </a:cubicBezTo>
                <a:lnTo>
                  <a:pt x="13359" y="32650"/>
                </a:lnTo>
                <a:cubicBezTo>
                  <a:pt x="13333" y="32666"/>
                  <a:pt x="10834" y="34278"/>
                  <a:pt x="9480" y="37508"/>
                </a:cubicBezTo>
                <a:cubicBezTo>
                  <a:pt x="9478" y="37512"/>
                  <a:pt x="9477" y="37516"/>
                  <a:pt x="9477" y="37520"/>
                </a:cubicBezTo>
                <a:cubicBezTo>
                  <a:pt x="9354" y="38502"/>
                  <a:pt x="9292" y="39519"/>
                  <a:pt x="9299" y="40573"/>
                </a:cubicBezTo>
                <a:cubicBezTo>
                  <a:pt x="9299" y="40596"/>
                  <a:pt x="9280" y="40614"/>
                  <a:pt x="9258" y="40614"/>
                </a:cubicBezTo>
                <a:lnTo>
                  <a:pt x="9064" y="40615"/>
                </a:lnTo>
                <a:cubicBezTo>
                  <a:pt x="9042" y="40615"/>
                  <a:pt x="9024" y="40598"/>
                  <a:pt x="9023" y="40575"/>
                </a:cubicBezTo>
                <a:lnTo>
                  <a:pt x="9023" y="40574"/>
                </a:lnTo>
                <a:cubicBezTo>
                  <a:pt x="9017" y="39533"/>
                  <a:pt x="9077" y="38528"/>
                  <a:pt x="9195" y="37557"/>
                </a:cubicBezTo>
                <a:lnTo>
                  <a:pt x="9208" y="37445"/>
                </a:lnTo>
                <a:cubicBezTo>
                  <a:pt x="9414" y="35812"/>
                  <a:pt x="9782" y="34274"/>
                  <a:pt x="10271" y="32826"/>
                </a:cubicBezTo>
                <a:cubicBezTo>
                  <a:pt x="11418" y="28731"/>
                  <a:pt x="7709" y="25787"/>
                  <a:pt x="7670" y="25756"/>
                </a:cubicBezTo>
                <a:cubicBezTo>
                  <a:pt x="7652" y="25742"/>
                  <a:pt x="7649" y="25717"/>
                  <a:pt x="7663" y="25698"/>
                </a:cubicBezTo>
                <a:lnTo>
                  <a:pt x="7783" y="25548"/>
                </a:lnTo>
                <a:cubicBezTo>
                  <a:pt x="7791" y="25538"/>
                  <a:pt x="7802" y="25533"/>
                  <a:pt x="7814" y="25533"/>
                </a:cubicBezTo>
                <a:cubicBezTo>
                  <a:pt x="7823" y="25533"/>
                  <a:pt x="7832" y="25536"/>
                  <a:pt x="7840" y="25542"/>
                </a:cubicBezTo>
                <a:lnTo>
                  <a:pt x="7841" y="25543"/>
                </a:lnTo>
                <a:cubicBezTo>
                  <a:pt x="7851" y="25551"/>
                  <a:pt x="8896" y="26377"/>
                  <a:pt x="9733" y="27764"/>
                </a:cubicBezTo>
                <a:cubicBezTo>
                  <a:pt x="10217" y="28565"/>
                  <a:pt x="10535" y="29393"/>
                  <a:pt x="10678" y="30224"/>
                </a:cubicBezTo>
                <a:cubicBezTo>
                  <a:pt x="10738" y="30574"/>
                  <a:pt x="10767" y="30926"/>
                  <a:pt x="10765" y="31276"/>
                </a:cubicBezTo>
                <a:cubicBezTo>
                  <a:pt x="10765" y="31302"/>
                  <a:pt x="10785" y="31317"/>
                  <a:pt x="10806" y="31317"/>
                </a:cubicBezTo>
                <a:cubicBezTo>
                  <a:pt x="10821" y="31317"/>
                  <a:pt x="10836" y="31309"/>
                  <a:pt x="10844" y="31292"/>
                </a:cubicBezTo>
                <a:cubicBezTo>
                  <a:pt x="12414" y="27466"/>
                  <a:pt x="14780" y="24293"/>
                  <a:pt x="17035" y="21611"/>
                </a:cubicBezTo>
                <a:cubicBezTo>
                  <a:pt x="19942" y="18076"/>
                  <a:pt x="18928" y="15494"/>
                  <a:pt x="17911" y="13859"/>
                </a:cubicBezTo>
                <a:cubicBezTo>
                  <a:pt x="17899" y="13840"/>
                  <a:pt x="17905" y="13814"/>
                  <a:pt x="17924" y="13803"/>
                </a:cubicBezTo>
                <a:lnTo>
                  <a:pt x="18089" y="13702"/>
                </a:lnTo>
                <a:cubicBezTo>
                  <a:pt x="18095" y="13698"/>
                  <a:pt x="18103" y="13696"/>
                  <a:pt x="18110" y="13696"/>
                </a:cubicBezTo>
                <a:cubicBezTo>
                  <a:pt x="18123" y="13696"/>
                  <a:pt x="18137" y="13703"/>
                  <a:pt x="18144" y="13715"/>
                </a:cubicBezTo>
                <a:lnTo>
                  <a:pt x="18145" y="13716"/>
                </a:lnTo>
                <a:cubicBezTo>
                  <a:pt x="18987" y="15070"/>
                  <a:pt x="19829" y="17044"/>
                  <a:pt x="18632" y="19636"/>
                </a:cubicBezTo>
                <a:cubicBezTo>
                  <a:pt x="18618" y="19666"/>
                  <a:pt x="18643" y="19693"/>
                  <a:pt x="18669" y="19693"/>
                </a:cubicBezTo>
                <a:cubicBezTo>
                  <a:pt x="18680" y="19693"/>
                  <a:pt x="18691" y="19689"/>
                  <a:pt x="18700" y="19679"/>
                </a:cubicBezTo>
                <a:cubicBezTo>
                  <a:pt x="18810" y="19552"/>
                  <a:pt x="18920" y="19427"/>
                  <a:pt x="19030" y="19302"/>
                </a:cubicBezTo>
                <a:cubicBezTo>
                  <a:pt x="19505" y="18759"/>
                  <a:pt x="19960" y="18239"/>
                  <a:pt x="20385" y="17741"/>
                </a:cubicBezTo>
                <a:lnTo>
                  <a:pt x="20382" y="17739"/>
                </a:lnTo>
                <a:lnTo>
                  <a:pt x="20409" y="17707"/>
                </a:lnTo>
                <a:cubicBezTo>
                  <a:pt x="20456" y="17653"/>
                  <a:pt x="20503" y="17599"/>
                  <a:pt x="20551" y="17546"/>
                </a:cubicBezTo>
                <a:cubicBezTo>
                  <a:pt x="21416" y="16521"/>
                  <a:pt x="22138" y="15589"/>
                  <a:pt x="22611" y="14740"/>
                </a:cubicBezTo>
                <a:cubicBezTo>
                  <a:pt x="24965" y="10522"/>
                  <a:pt x="22113" y="6398"/>
                  <a:pt x="21176" y="5044"/>
                </a:cubicBezTo>
                <a:lnTo>
                  <a:pt x="21172" y="5037"/>
                </a:lnTo>
                <a:cubicBezTo>
                  <a:pt x="21023" y="4821"/>
                  <a:pt x="20932" y="4691"/>
                  <a:pt x="20899" y="4613"/>
                </a:cubicBezTo>
                <a:cubicBezTo>
                  <a:pt x="20891" y="4591"/>
                  <a:pt x="20901" y="4567"/>
                  <a:pt x="20922" y="4559"/>
                </a:cubicBezTo>
                <a:lnTo>
                  <a:pt x="21100" y="4485"/>
                </a:lnTo>
                <a:cubicBezTo>
                  <a:pt x="21105" y="4483"/>
                  <a:pt x="21110" y="4482"/>
                  <a:pt x="21115" y="4482"/>
                </a:cubicBezTo>
                <a:close/>
                <a:moveTo>
                  <a:pt x="17091" y="0"/>
                </a:moveTo>
                <a:lnTo>
                  <a:pt x="17091" y="0"/>
                </a:lnTo>
                <a:cubicBezTo>
                  <a:pt x="21161" y="9722"/>
                  <a:pt x="11744" y="17139"/>
                  <a:pt x="5872" y="23388"/>
                </a:cubicBezTo>
                <a:cubicBezTo>
                  <a:pt x="1" y="29638"/>
                  <a:pt x="5404" y="37356"/>
                  <a:pt x="6002" y="38144"/>
                </a:cubicBezTo>
                <a:cubicBezTo>
                  <a:pt x="7139" y="39645"/>
                  <a:pt x="7975" y="40582"/>
                  <a:pt x="8711" y="41002"/>
                </a:cubicBezTo>
                <a:cubicBezTo>
                  <a:pt x="8736" y="41645"/>
                  <a:pt x="8871" y="44128"/>
                  <a:pt x="9486" y="46519"/>
                </a:cubicBezTo>
                <a:cubicBezTo>
                  <a:pt x="9548" y="46759"/>
                  <a:pt x="9738" y="46918"/>
                  <a:pt x="9957" y="46918"/>
                </a:cubicBezTo>
                <a:cubicBezTo>
                  <a:pt x="9961" y="46918"/>
                  <a:pt x="9965" y="46917"/>
                  <a:pt x="9969" y="46917"/>
                </a:cubicBezTo>
                <a:cubicBezTo>
                  <a:pt x="10337" y="46908"/>
                  <a:pt x="10585" y="46474"/>
                  <a:pt x="10446" y="46094"/>
                </a:cubicBezTo>
                <a:cubicBezTo>
                  <a:pt x="10027" y="44961"/>
                  <a:pt x="9331" y="43543"/>
                  <a:pt x="9627" y="41264"/>
                </a:cubicBezTo>
                <a:lnTo>
                  <a:pt x="9615" y="41258"/>
                </a:lnTo>
                <a:cubicBezTo>
                  <a:pt x="11110" y="41223"/>
                  <a:pt x="12533" y="38817"/>
                  <a:pt x="15959" y="34502"/>
                </a:cubicBezTo>
                <a:cubicBezTo>
                  <a:pt x="21628" y="27364"/>
                  <a:pt x="29839" y="21904"/>
                  <a:pt x="27987" y="13307"/>
                </a:cubicBezTo>
                <a:cubicBezTo>
                  <a:pt x="26135" y="4710"/>
                  <a:pt x="17091" y="0"/>
                  <a:pt x="170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5"/>
          <p:cNvSpPr/>
          <p:nvPr/>
        </p:nvSpPr>
        <p:spPr>
          <a:xfrm rot="-2082276" flipH="1">
            <a:off x="-1066813" y="-890158"/>
            <a:ext cx="1905093" cy="2014698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/>
          <p:cNvSpPr/>
          <p:nvPr/>
        </p:nvSpPr>
        <p:spPr>
          <a:xfrm rot="-1319302">
            <a:off x="6531837" y="150398"/>
            <a:ext cx="208272" cy="2062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/>
          <p:cNvSpPr/>
          <p:nvPr/>
        </p:nvSpPr>
        <p:spPr>
          <a:xfrm rot="-1319302">
            <a:off x="3679887" y="4716148"/>
            <a:ext cx="208272" cy="2062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5"/>
          <p:cNvSpPr/>
          <p:nvPr/>
        </p:nvSpPr>
        <p:spPr>
          <a:xfrm rot="-8594641">
            <a:off x="8261311" y="-126780"/>
            <a:ext cx="926000" cy="1740228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5"/>
          <p:cNvSpPr/>
          <p:nvPr/>
        </p:nvSpPr>
        <p:spPr>
          <a:xfrm rot="542755" flipH="1">
            <a:off x="-156951" y="3517996"/>
            <a:ext cx="1013279" cy="1703401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5"/>
          <p:cNvSpPr/>
          <p:nvPr/>
        </p:nvSpPr>
        <p:spPr>
          <a:xfrm rot="-1319288">
            <a:off x="3080099" y="112301"/>
            <a:ext cx="285226" cy="2824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5"/>
          <p:cNvSpPr/>
          <p:nvPr/>
        </p:nvSpPr>
        <p:spPr>
          <a:xfrm rot="-1319308">
            <a:off x="238535" y="2178410"/>
            <a:ext cx="273709" cy="27103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/>
          <p:nvPr/>
        </p:nvSpPr>
        <p:spPr>
          <a:xfrm rot="5400000">
            <a:off x="219697" y="4774488"/>
            <a:ext cx="188029" cy="186150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/>
          <p:nvPr/>
        </p:nvSpPr>
        <p:spPr>
          <a:xfrm rot="3104099">
            <a:off x="420922" y="207121"/>
            <a:ext cx="167299" cy="16567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6"/>
          <p:cNvSpPr/>
          <p:nvPr/>
        </p:nvSpPr>
        <p:spPr>
          <a:xfrm rot="5400000">
            <a:off x="8632722" y="3945051"/>
            <a:ext cx="188029" cy="186150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6"/>
          <p:cNvSpPr/>
          <p:nvPr/>
        </p:nvSpPr>
        <p:spPr>
          <a:xfrm rot="3104099">
            <a:off x="8643072" y="1420046"/>
            <a:ext cx="167299" cy="16567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6"/>
          <p:cNvSpPr/>
          <p:nvPr/>
        </p:nvSpPr>
        <p:spPr>
          <a:xfrm rot="5400000">
            <a:off x="7076072" y="173913"/>
            <a:ext cx="188029" cy="186150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00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20000" y="1611800"/>
            <a:ext cx="3735900" cy="19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>
            <a:spLocks noGrp="1"/>
          </p:cNvSpPr>
          <p:nvPr>
            <p:ph type="pic" idx="2"/>
          </p:nvPr>
        </p:nvSpPr>
        <p:spPr>
          <a:xfrm>
            <a:off x="4880700" y="932000"/>
            <a:ext cx="3543300" cy="354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" name="Google Shape;57;p7"/>
          <p:cNvSpPr/>
          <p:nvPr/>
        </p:nvSpPr>
        <p:spPr>
          <a:xfrm rot="-10272701">
            <a:off x="8303367" y="767021"/>
            <a:ext cx="308232" cy="30515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 rot="2700000">
            <a:off x="7731324" y="332974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5914077" flipH="1">
            <a:off x="-1798144" y="4052838"/>
            <a:ext cx="4150012" cy="4388775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-2700000">
            <a:off x="1410599" y="4651924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/>
          <p:nvPr/>
        </p:nvSpPr>
        <p:spPr>
          <a:xfrm rot="-773993" flipH="1">
            <a:off x="188449" y="3741263"/>
            <a:ext cx="1014502" cy="1595121"/>
          </a:xfrm>
          <a:custGeom>
            <a:avLst/>
            <a:gdLst/>
            <a:ahLst/>
            <a:cxnLst/>
            <a:rect l="l" t="t" r="r" b="b"/>
            <a:pathLst>
              <a:path w="29840" h="46918" extrusionOk="0">
                <a:moveTo>
                  <a:pt x="21115" y="4482"/>
                </a:moveTo>
                <a:cubicBezTo>
                  <a:pt x="21131" y="4482"/>
                  <a:pt x="21146" y="4491"/>
                  <a:pt x="21153" y="4507"/>
                </a:cubicBezTo>
                <a:lnTo>
                  <a:pt x="21153" y="4508"/>
                </a:lnTo>
                <a:cubicBezTo>
                  <a:pt x="21176" y="4561"/>
                  <a:pt x="21282" y="4713"/>
                  <a:pt x="21403" y="4889"/>
                </a:cubicBezTo>
                <a:cubicBezTo>
                  <a:pt x="22364" y="6279"/>
                  <a:pt x="25286" y="10508"/>
                  <a:pt x="22851" y="14872"/>
                </a:cubicBezTo>
                <a:cubicBezTo>
                  <a:pt x="22645" y="15243"/>
                  <a:pt x="22393" y="15628"/>
                  <a:pt x="22103" y="16028"/>
                </a:cubicBezTo>
                <a:cubicBezTo>
                  <a:pt x="22081" y="16058"/>
                  <a:pt x="22106" y="16093"/>
                  <a:pt x="22136" y="16093"/>
                </a:cubicBezTo>
                <a:cubicBezTo>
                  <a:pt x="22144" y="16093"/>
                  <a:pt x="22152" y="16091"/>
                  <a:pt x="22160" y="16085"/>
                </a:cubicBezTo>
                <a:cubicBezTo>
                  <a:pt x="23978" y="14751"/>
                  <a:pt x="25668" y="14404"/>
                  <a:pt x="25691" y="14399"/>
                </a:cubicBezTo>
                <a:lnTo>
                  <a:pt x="25692" y="14399"/>
                </a:lnTo>
                <a:cubicBezTo>
                  <a:pt x="25694" y="14399"/>
                  <a:pt x="25697" y="14398"/>
                  <a:pt x="25699" y="14398"/>
                </a:cubicBezTo>
                <a:cubicBezTo>
                  <a:pt x="25718" y="14398"/>
                  <a:pt x="25735" y="14412"/>
                  <a:pt x="25739" y="14431"/>
                </a:cubicBezTo>
                <a:lnTo>
                  <a:pt x="25777" y="14618"/>
                </a:lnTo>
                <a:cubicBezTo>
                  <a:pt x="25781" y="14641"/>
                  <a:pt x="25767" y="14662"/>
                  <a:pt x="25745" y="14666"/>
                </a:cubicBezTo>
                <a:lnTo>
                  <a:pt x="25744" y="14666"/>
                </a:lnTo>
                <a:cubicBezTo>
                  <a:pt x="25716" y="14672"/>
                  <a:pt x="22962" y="15249"/>
                  <a:pt x="20754" y="17728"/>
                </a:cubicBezTo>
                <a:cubicBezTo>
                  <a:pt x="20284" y="18284"/>
                  <a:pt x="19773" y="18867"/>
                  <a:pt x="19237" y="19480"/>
                </a:cubicBezTo>
                <a:cubicBezTo>
                  <a:pt x="18600" y="20206"/>
                  <a:pt x="17928" y="20974"/>
                  <a:pt x="17245" y="21786"/>
                </a:cubicBezTo>
                <a:cubicBezTo>
                  <a:pt x="17242" y="21790"/>
                  <a:pt x="17239" y="21794"/>
                  <a:pt x="17235" y="21798"/>
                </a:cubicBezTo>
                <a:lnTo>
                  <a:pt x="17209" y="21830"/>
                </a:lnTo>
                <a:lnTo>
                  <a:pt x="17208" y="21829"/>
                </a:lnTo>
                <a:cubicBezTo>
                  <a:pt x="16083" y="23170"/>
                  <a:pt x="14932" y="24634"/>
                  <a:pt x="13868" y="26240"/>
                </a:cubicBezTo>
                <a:cubicBezTo>
                  <a:pt x="13849" y="26270"/>
                  <a:pt x="13873" y="26304"/>
                  <a:pt x="13902" y="26304"/>
                </a:cubicBezTo>
                <a:cubicBezTo>
                  <a:pt x="13910" y="26304"/>
                  <a:pt x="13919" y="26302"/>
                  <a:pt x="13927" y="26296"/>
                </a:cubicBezTo>
                <a:cubicBezTo>
                  <a:pt x="14079" y="26181"/>
                  <a:pt x="14236" y="26076"/>
                  <a:pt x="14401" y="25980"/>
                </a:cubicBezTo>
                <a:cubicBezTo>
                  <a:pt x="15011" y="25624"/>
                  <a:pt x="15700" y="25402"/>
                  <a:pt x="16449" y="25322"/>
                </a:cubicBezTo>
                <a:cubicBezTo>
                  <a:pt x="16676" y="25297"/>
                  <a:pt x="16894" y="25287"/>
                  <a:pt x="17100" y="25287"/>
                </a:cubicBezTo>
                <a:cubicBezTo>
                  <a:pt x="18058" y="25287"/>
                  <a:pt x="18753" y="25505"/>
                  <a:pt x="18788" y="25516"/>
                </a:cubicBezTo>
                <a:lnTo>
                  <a:pt x="18789" y="25517"/>
                </a:lnTo>
                <a:cubicBezTo>
                  <a:pt x="18811" y="25523"/>
                  <a:pt x="18822" y="25547"/>
                  <a:pt x="18815" y="25569"/>
                </a:cubicBezTo>
                <a:lnTo>
                  <a:pt x="18753" y="25750"/>
                </a:lnTo>
                <a:cubicBezTo>
                  <a:pt x="18747" y="25767"/>
                  <a:pt x="18732" y="25777"/>
                  <a:pt x="18715" y="25777"/>
                </a:cubicBezTo>
                <a:cubicBezTo>
                  <a:pt x="18710" y="25777"/>
                  <a:pt x="18706" y="25777"/>
                  <a:pt x="18702" y="25775"/>
                </a:cubicBezTo>
                <a:lnTo>
                  <a:pt x="18702" y="25774"/>
                </a:lnTo>
                <a:cubicBezTo>
                  <a:pt x="18693" y="25772"/>
                  <a:pt x="18027" y="25559"/>
                  <a:pt x="17104" y="25559"/>
                </a:cubicBezTo>
                <a:cubicBezTo>
                  <a:pt x="16907" y="25559"/>
                  <a:pt x="16698" y="25569"/>
                  <a:pt x="16481" y="25592"/>
                </a:cubicBezTo>
                <a:cubicBezTo>
                  <a:pt x="15365" y="25713"/>
                  <a:pt x="13810" y="26240"/>
                  <a:pt x="12743" y="28064"/>
                </a:cubicBezTo>
                <a:lnTo>
                  <a:pt x="12722" y="28100"/>
                </a:lnTo>
                <a:lnTo>
                  <a:pt x="12720" y="28098"/>
                </a:lnTo>
                <a:cubicBezTo>
                  <a:pt x="11864" y="29594"/>
                  <a:pt x="11107" y="31203"/>
                  <a:pt x="10523" y="32940"/>
                </a:cubicBezTo>
                <a:cubicBezTo>
                  <a:pt x="10486" y="33072"/>
                  <a:pt x="10443" y="33202"/>
                  <a:pt x="10397" y="33333"/>
                </a:cubicBezTo>
                <a:lnTo>
                  <a:pt x="10383" y="33371"/>
                </a:lnTo>
                <a:cubicBezTo>
                  <a:pt x="10085" y="34317"/>
                  <a:pt x="9839" y="35301"/>
                  <a:pt x="9657" y="36324"/>
                </a:cubicBezTo>
                <a:cubicBezTo>
                  <a:pt x="9652" y="36352"/>
                  <a:pt x="9674" y="36372"/>
                  <a:pt x="9698" y="36372"/>
                </a:cubicBezTo>
                <a:cubicBezTo>
                  <a:pt x="9711" y="36372"/>
                  <a:pt x="9725" y="36366"/>
                  <a:pt x="9733" y="36350"/>
                </a:cubicBezTo>
                <a:cubicBezTo>
                  <a:pt x="11159" y="33744"/>
                  <a:pt x="13187" y="32435"/>
                  <a:pt x="13210" y="32421"/>
                </a:cubicBezTo>
                <a:lnTo>
                  <a:pt x="13211" y="32420"/>
                </a:lnTo>
                <a:cubicBezTo>
                  <a:pt x="13217" y="32416"/>
                  <a:pt x="13225" y="32414"/>
                  <a:pt x="13232" y="32414"/>
                </a:cubicBezTo>
                <a:cubicBezTo>
                  <a:pt x="13246" y="32414"/>
                  <a:pt x="13259" y="32420"/>
                  <a:pt x="13266" y="32432"/>
                </a:cubicBezTo>
                <a:lnTo>
                  <a:pt x="13371" y="32594"/>
                </a:lnTo>
                <a:cubicBezTo>
                  <a:pt x="13384" y="32612"/>
                  <a:pt x="13378" y="32638"/>
                  <a:pt x="13359" y="32649"/>
                </a:cubicBezTo>
                <a:lnTo>
                  <a:pt x="13359" y="32650"/>
                </a:lnTo>
                <a:cubicBezTo>
                  <a:pt x="13333" y="32666"/>
                  <a:pt x="10834" y="34278"/>
                  <a:pt x="9480" y="37508"/>
                </a:cubicBezTo>
                <a:cubicBezTo>
                  <a:pt x="9478" y="37512"/>
                  <a:pt x="9477" y="37516"/>
                  <a:pt x="9477" y="37520"/>
                </a:cubicBezTo>
                <a:cubicBezTo>
                  <a:pt x="9354" y="38502"/>
                  <a:pt x="9292" y="39519"/>
                  <a:pt x="9299" y="40573"/>
                </a:cubicBezTo>
                <a:cubicBezTo>
                  <a:pt x="9299" y="40596"/>
                  <a:pt x="9280" y="40614"/>
                  <a:pt x="9258" y="40614"/>
                </a:cubicBezTo>
                <a:lnTo>
                  <a:pt x="9064" y="40615"/>
                </a:lnTo>
                <a:cubicBezTo>
                  <a:pt x="9042" y="40615"/>
                  <a:pt x="9024" y="40598"/>
                  <a:pt x="9023" y="40575"/>
                </a:cubicBezTo>
                <a:lnTo>
                  <a:pt x="9023" y="40574"/>
                </a:lnTo>
                <a:cubicBezTo>
                  <a:pt x="9017" y="39533"/>
                  <a:pt x="9077" y="38528"/>
                  <a:pt x="9195" y="37557"/>
                </a:cubicBezTo>
                <a:lnTo>
                  <a:pt x="9208" y="37445"/>
                </a:lnTo>
                <a:cubicBezTo>
                  <a:pt x="9414" y="35812"/>
                  <a:pt x="9782" y="34274"/>
                  <a:pt x="10271" y="32826"/>
                </a:cubicBezTo>
                <a:cubicBezTo>
                  <a:pt x="11418" y="28731"/>
                  <a:pt x="7709" y="25787"/>
                  <a:pt x="7670" y="25756"/>
                </a:cubicBezTo>
                <a:cubicBezTo>
                  <a:pt x="7652" y="25742"/>
                  <a:pt x="7649" y="25717"/>
                  <a:pt x="7663" y="25698"/>
                </a:cubicBezTo>
                <a:lnTo>
                  <a:pt x="7783" y="25548"/>
                </a:lnTo>
                <a:cubicBezTo>
                  <a:pt x="7791" y="25538"/>
                  <a:pt x="7802" y="25533"/>
                  <a:pt x="7814" y="25533"/>
                </a:cubicBezTo>
                <a:cubicBezTo>
                  <a:pt x="7823" y="25533"/>
                  <a:pt x="7832" y="25536"/>
                  <a:pt x="7840" y="25542"/>
                </a:cubicBezTo>
                <a:lnTo>
                  <a:pt x="7841" y="25543"/>
                </a:lnTo>
                <a:cubicBezTo>
                  <a:pt x="7851" y="25551"/>
                  <a:pt x="8896" y="26377"/>
                  <a:pt x="9733" y="27764"/>
                </a:cubicBezTo>
                <a:cubicBezTo>
                  <a:pt x="10217" y="28565"/>
                  <a:pt x="10535" y="29393"/>
                  <a:pt x="10678" y="30224"/>
                </a:cubicBezTo>
                <a:cubicBezTo>
                  <a:pt x="10738" y="30574"/>
                  <a:pt x="10767" y="30926"/>
                  <a:pt x="10765" y="31276"/>
                </a:cubicBezTo>
                <a:cubicBezTo>
                  <a:pt x="10765" y="31302"/>
                  <a:pt x="10785" y="31317"/>
                  <a:pt x="10806" y="31317"/>
                </a:cubicBezTo>
                <a:cubicBezTo>
                  <a:pt x="10821" y="31317"/>
                  <a:pt x="10836" y="31309"/>
                  <a:pt x="10844" y="31292"/>
                </a:cubicBezTo>
                <a:cubicBezTo>
                  <a:pt x="12414" y="27466"/>
                  <a:pt x="14780" y="24293"/>
                  <a:pt x="17035" y="21611"/>
                </a:cubicBezTo>
                <a:cubicBezTo>
                  <a:pt x="19942" y="18076"/>
                  <a:pt x="18928" y="15494"/>
                  <a:pt x="17911" y="13859"/>
                </a:cubicBezTo>
                <a:cubicBezTo>
                  <a:pt x="17899" y="13840"/>
                  <a:pt x="17905" y="13814"/>
                  <a:pt x="17924" y="13803"/>
                </a:cubicBezTo>
                <a:lnTo>
                  <a:pt x="18089" y="13702"/>
                </a:lnTo>
                <a:cubicBezTo>
                  <a:pt x="18095" y="13698"/>
                  <a:pt x="18103" y="13696"/>
                  <a:pt x="18110" y="13696"/>
                </a:cubicBezTo>
                <a:cubicBezTo>
                  <a:pt x="18123" y="13696"/>
                  <a:pt x="18137" y="13703"/>
                  <a:pt x="18144" y="13715"/>
                </a:cubicBezTo>
                <a:lnTo>
                  <a:pt x="18145" y="13716"/>
                </a:lnTo>
                <a:cubicBezTo>
                  <a:pt x="18987" y="15070"/>
                  <a:pt x="19829" y="17044"/>
                  <a:pt x="18632" y="19636"/>
                </a:cubicBezTo>
                <a:cubicBezTo>
                  <a:pt x="18618" y="19666"/>
                  <a:pt x="18643" y="19693"/>
                  <a:pt x="18669" y="19693"/>
                </a:cubicBezTo>
                <a:cubicBezTo>
                  <a:pt x="18680" y="19693"/>
                  <a:pt x="18691" y="19689"/>
                  <a:pt x="18700" y="19679"/>
                </a:cubicBezTo>
                <a:cubicBezTo>
                  <a:pt x="18810" y="19552"/>
                  <a:pt x="18920" y="19427"/>
                  <a:pt x="19030" y="19302"/>
                </a:cubicBezTo>
                <a:cubicBezTo>
                  <a:pt x="19505" y="18759"/>
                  <a:pt x="19960" y="18239"/>
                  <a:pt x="20385" y="17741"/>
                </a:cubicBezTo>
                <a:lnTo>
                  <a:pt x="20382" y="17739"/>
                </a:lnTo>
                <a:lnTo>
                  <a:pt x="20409" y="17707"/>
                </a:lnTo>
                <a:cubicBezTo>
                  <a:pt x="20456" y="17653"/>
                  <a:pt x="20503" y="17599"/>
                  <a:pt x="20551" y="17546"/>
                </a:cubicBezTo>
                <a:cubicBezTo>
                  <a:pt x="21416" y="16521"/>
                  <a:pt x="22138" y="15589"/>
                  <a:pt x="22611" y="14740"/>
                </a:cubicBezTo>
                <a:cubicBezTo>
                  <a:pt x="24965" y="10522"/>
                  <a:pt x="22113" y="6398"/>
                  <a:pt x="21176" y="5044"/>
                </a:cubicBezTo>
                <a:lnTo>
                  <a:pt x="21172" y="5037"/>
                </a:lnTo>
                <a:cubicBezTo>
                  <a:pt x="21023" y="4821"/>
                  <a:pt x="20932" y="4691"/>
                  <a:pt x="20899" y="4613"/>
                </a:cubicBezTo>
                <a:cubicBezTo>
                  <a:pt x="20891" y="4591"/>
                  <a:pt x="20901" y="4567"/>
                  <a:pt x="20922" y="4559"/>
                </a:cubicBezTo>
                <a:lnTo>
                  <a:pt x="21100" y="4485"/>
                </a:lnTo>
                <a:cubicBezTo>
                  <a:pt x="21105" y="4483"/>
                  <a:pt x="21110" y="4482"/>
                  <a:pt x="21115" y="4482"/>
                </a:cubicBezTo>
                <a:close/>
                <a:moveTo>
                  <a:pt x="17091" y="0"/>
                </a:moveTo>
                <a:lnTo>
                  <a:pt x="17091" y="0"/>
                </a:lnTo>
                <a:cubicBezTo>
                  <a:pt x="21161" y="9722"/>
                  <a:pt x="11744" y="17139"/>
                  <a:pt x="5872" y="23388"/>
                </a:cubicBezTo>
                <a:cubicBezTo>
                  <a:pt x="1" y="29638"/>
                  <a:pt x="5404" y="37356"/>
                  <a:pt x="6002" y="38144"/>
                </a:cubicBezTo>
                <a:cubicBezTo>
                  <a:pt x="7139" y="39645"/>
                  <a:pt x="7975" y="40582"/>
                  <a:pt x="8711" y="41002"/>
                </a:cubicBezTo>
                <a:cubicBezTo>
                  <a:pt x="8736" y="41645"/>
                  <a:pt x="8871" y="44128"/>
                  <a:pt x="9486" y="46519"/>
                </a:cubicBezTo>
                <a:cubicBezTo>
                  <a:pt x="9548" y="46759"/>
                  <a:pt x="9738" y="46918"/>
                  <a:pt x="9957" y="46918"/>
                </a:cubicBezTo>
                <a:cubicBezTo>
                  <a:pt x="9961" y="46918"/>
                  <a:pt x="9965" y="46917"/>
                  <a:pt x="9969" y="46917"/>
                </a:cubicBezTo>
                <a:cubicBezTo>
                  <a:pt x="10337" y="46908"/>
                  <a:pt x="10585" y="46474"/>
                  <a:pt x="10446" y="46094"/>
                </a:cubicBezTo>
                <a:cubicBezTo>
                  <a:pt x="10027" y="44961"/>
                  <a:pt x="9331" y="43543"/>
                  <a:pt x="9627" y="41264"/>
                </a:cubicBezTo>
                <a:lnTo>
                  <a:pt x="9615" y="41258"/>
                </a:lnTo>
                <a:cubicBezTo>
                  <a:pt x="11110" y="41223"/>
                  <a:pt x="12533" y="38817"/>
                  <a:pt x="15959" y="34502"/>
                </a:cubicBezTo>
                <a:cubicBezTo>
                  <a:pt x="21628" y="27364"/>
                  <a:pt x="29839" y="21904"/>
                  <a:pt x="27987" y="13307"/>
                </a:cubicBezTo>
                <a:cubicBezTo>
                  <a:pt x="26135" y="4710"/>
                  <a:pt x="17091" y="0"/>
                  <a:pt x="170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715100" y="1584875"/>
            <a:ext cx="4740300" cy="8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1"/>
          </p:nvPr>
        </p:nvSpPr>
        <p:spPr>
          <a:xfrm>
            <a:off x="71517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/>
          <p:nvPr/>
        </p:nvSpPr>
        <p:spPr>
          <a:xfrm flipH="1">
            <a:off x="-474865" y="4472362"/>
            <a:ext cx="2534545" cy="2680366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 rot="-4245033">
            <a:off x="8108489" y="334794"/>
            <a:ext cx="308237" cy="305157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 rot="5400000">
            <a:off x="1581772" y="4755438"/>
            <a:ext cx="188029" cy="186150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 rot="-5400000" flipH="1">
            <a:off x="1245549" y="-3344262"/>
            <a:ext cx="4227303" cy="4470513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/>
          <p:nvPr/>
        </p:nvSpPr>
        <p:spPr>
          <a:xfrm rot="3104099">
            <a:off x="390622" y="191571"/>
            <a:ext cx="167299" cy="165673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 rot="8487120">
            <a:off x="204702" y="507232"/>
            <a:ext cx="250667" cy="248231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715156" y="2410775"/>
            <a:ext cx="36078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4821246" y="2410775"/>
            <a:ext cx="36078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3"/>
          </p:nvPr>
        </p:nvSpPr>
        <p:spPr>
          <a:xfrm>
            <a:off x="715100" y="2856700"/>
            <a:ext cx="3607800" cy="13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4"/>
          </p:nvPr>
        </p:nvSpPr>
        <p:spPr>
          <a:xfrm>
            <a:off x="4821246" y="2856700"/>
            <a:ext cx="3607800" cy="13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9"/>
          <p:cNvSpPr/>
          <p:nvPr/>
        </p:nvSpPr>
        <p:spPr>
          <a:xfrm>
            <a:off x="-748450" y="4359600"/>
            <a:ext cx="1196100" cy="11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8824175" y="-114575"/>
            <a:ext cx="1196100" cy="119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/>
          <p:nvPr/>
        </p:nvSpPr>
        <p:spPr>
          <a:xfrm rot="-9628249" flipH="1">
            <a:off x="-3260569" y="-4094804"/>
            <a:ext cx="5552719" cy="5872184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9"/>
          <p:cNvSpPr/>
          <p:nvPr/>
        </p:nvSpPr>
        <p:spPr>
          <a:xfrm rot="-9442306" flipH="1">
            <a:off x="8019907" y="2647689"/>
            <a:ext cx="5552756" cy="5872224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9"/>
          <p:cNvSpPr/>
          <p:nvPr/>
        </p:nvSpPr>
        <p:spPr>
          <a:xfrm rot="7178953" flipH="1">
            <a:off x="85109" y="3900439"/>
            <a:ext cx="802766" cy="1349456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/>
          <p:nvPr/>
        </p:nvSpPr>
        <p:spPr>
          <a:xfrm flipH="1">
            <a:off x="8195537" y="3623211"/>
            <a:ext cx="1002960" cy="1884858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9"/>
          <p:cNvSpPr/>
          <p:nvPr/>
        </p:nvSpPr>
        <p:spPr>
          <a:xfrm rot="-6797760" flipH="1">
            <a:off x="3325646" y="-3859589"/>
            <a:ext cx="4150019" cy="4388782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"/>
          </p:nvPr>
        </p:nvSpPr>
        <p:spPr>
          <a:xfrm>
            <a:off x="720000" y="2515325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2"/>
          </p:nvPr>
        </p:nvSpPr>
        <p:spPr>
          <a:xfrm>
            <a:off x="720000" y="2911475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3"/>
          </p:nvPr>
        </p:nvSpPr>
        <p:spPr>
          <a:xfrm>
            <a:off x="3403800" y="3521075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ubTitle" idx="4"/>
          </p:nvPr>
        </p:nvSpPr>
        <p:spPr>
          <a:xfrm>
            <a:off x="6087600" y="2911475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5"/>
          </p:nvPr>
        </p:nvSpPr>
        <p:spPr>
          <a:xfrm>
            <a:off x="3403800" y="3124925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6"/>
          </p:nvPr>
        </p:nvSpPr>
        <p:spPr>
          <a:xfrm>
            <a:off x="6087600" y="2515325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59" name="Google Shape;159;p20"/>
          <p:cNvSpPr/>
          <p:nvPr/>
        </p:nvSpPr>
        <p:spPr>
          <a:xfrm rot="7695175">
            <a:off x="7815273" y="-945570"/>
            <a:ext cx="2207905" cy="2334933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 rot="7133329">
            <a:off x="-277002" y="4265929"/>
            <a:ext cx="2207898" cy="2334925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 rot="-10272701">
            <a:off x="610092" y="4455921"/>
            <a:ext cx="308232" cy="30515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5"/>
          <p:cNvSpPr/>
          <p:nvPr/>
        </p:nvSpPr>
        <p:spPr>
          <a:xfrm rot="-3277646" flipH="1">
            <a:off x="-2852203" y="3712522"/>
            <a:ext cx="4149965" cy="4388725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 rot="10601881">
            <a:off x="6112401" y="-3108952"/>
            <a:ext cx="3847520" cy="4148494"/>
          </a:xfrm>
          <a:custGeom>
            <a:avLst/>
            <a:gdLst/>
            <a:ahLst/>
            <a:cxnLst/>
            <a:rect l="l" t="t" r="r" b="b"/>
            <a:pathLst>
              <a:path w="32662" h="35217" extrusionOk="0">
                <a:moveTo>
                  <a:pt x="11615" y="0"/>
                </a:moveTo>
                <a:cubicBezTo>
                  <a:pt x="7702" y="0"/>
                  <a:pt x="4070" y="1806"/>
                  <a:pt x="2636" y="5704"/>
                </a:cubicBezTo>
                <a:cubicBezTo>
                  <a:pt x="0" y="12871"/>
                  <a:pt x="5721" y="19674"/>
                  <a:pt x="2973" y="25752"/>
                </a:cubicBezTo>
                <a:cubicBezTo>
                  <a:pt x="846" y="30456"/>
                  <a:pt x="12494" y="35216"/>
                  <a:pt x="21094" y="35216"/>
                </a:cubicBezTo>
                <a:cubicBezTo>
                  <a:pt x="23606" y="35216"/>
                  <a:pt x="25857" y="34810"/>
                  <a:pt x="27430" y="33878"/>
                </a:cubicBezTo>
                <a:cubicBezTo>
                  <a:pt x="27430" y="33878"/>
                  <a:pt x="32661" y="31010"/>
                  <a:pt x="30948" y="22823"/>
                </a:cubicBezTo>
                <a:cubicBezTo>
                  <a:pt x="30515" y="20756"/>
                  <a:pt x="30579" y="18614"/>
                  <a:pt x="31187" y="16592"/>
                </a:cubicBezTo>
                <a:cubicBezTo>
                  <a:pt x="31882" y="14282"/>
                  <a:pt x="32385" y="11133"/>
                  <a:pt x="31020" y="8882"/>
                </a:cubicBezTo>
                <a:cubicBezTo>
                  <a:pt x="28607" y="4906"/>
                  <a:pt x="26504" y="8837"/>
                  <a:pt x="20921" y="3641"/>
                </a:cubicBezTo>
                <a:cubicBezTo>
                  <a:pt x="18375" y="1270"/>
                  <a:pt x="14896" y="0"/>
                  <a:pt x="116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5"/>
          <p:cNvSpPr/>
          <p:nvPr/>
        </p:nvSpPr>
        <p:spPr>
          <a:xfrm rot="-2700000">
            <a:off x="281999" y="4740849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5"/>
          <p:cNvSpPr/>
          <p:nvPr/>
        </p:nvSpPr>
        <p:spPr>
          <a:xfrm rot="2700000">
            <a:off x="360537" y="330136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5"/>
          <p:cNvSpPr/>
          <p:nvPr/>
        </p:nvSpPr>
        <p:spPr>
          <a:xfrm rot="909301">
            <a:off x="8282706" y="3708068"/>
            <a:ext cx="810451" cy="1523095"/>
          </a:xfrm>
          <a:custGeom>
            <a:avLst/>
            <a:gdLst/>
            <a:ahLst/>
            <a:cxnLst/>
            <a:rect l="l" t="t" r="r" b="b"/>
            <a:pathLst>
              <a:path w="12712" h="23889" extrusionOk="0">
                <a:moveTo>
                  <a:pt x="5211" y="11170"/>
                </a:moveTo>
                <a:lnTo>
                  <a:pt x="5211" y="11170"/>
                </a:lnTo>
                <a:cubicBezTo>
                  <a:pt x="5211" y="11170"/>
                  <a:pt x="5211" y="11170"/>
                  <a:pt x="5211" y="11170"/>
                </a:cubicBezTo>
                <a:lnTo>
                  <a:pt x="5211" y="11170"/>
                </a:lnTo>
                <a:cubicBezTo>
                  <a:pt x="5211" y="11170"/>
                  <a:pt x="5211" y="11170"/>
                  <a:pt x="5211" y="11170"/>
                </a:cubicBezTo>
                <a:close/>
                <a:moveTo>
                  <a:pt x="3960" y="1"/>
                </a:moveTo>
                <a:cubicBezTo>
                  <a:pt x="3960" y="1"/>
                  <a:pt x="3960" y="1"/>
                  <a:pt x="3960" y="1"/>
                </a:cubicBezTo>
                <a:cubicBezTo>
                  <a:pt x="3972" y="12"/>
                  <a:pt x="3875" y="2074"/>
                  <a:pt x="4457" y="3390"/>
                </a:cubicBezTo>
                <a:cubicBezTo>
                  <a:pt x="4994" y="4471"/>
                  <a:pt x="5541" y="6588"/>
                  <a:pt x="5710" y="7351"/>
                </a:cubicBezTo>
                <a:cubicBezTo>
                  <a:pt x="5495" y="7038"/>
                  <a:pt x="5286" y="6732"/>
                  <a:pt x="5083" y="6430"/>
                </a:cubicBezTo>
                <a:cubicBezTo>
                  <a:pt x="4711" y="5874"/>
                  <a:pt x="4367" y="5336"/>
                  <a:pt x="4073" y="4825"/>
                </a:cubicBezTo>
                <a:cubicBezTo>
                  <a:pt x="3923" y="4570"/>
                  <a:pt x="3794" y="4320"/>
                  <a:pt x="3670" y="4083"/>
                </a:cubicBezTo>
                <a:cubicBezTo>
                  <a:pt x="3613" y="3963"/>
                  <a:pt x="3557" y="3846"/>
                  <a:pt x="3501" y="3733"/>
                </a:cubicBezTo>
                <a:cubicBezTo>
                  <a:pt x="3445" y="3620"/>
                  <a:pt x="3404" y="3508"/>
                  <a:pt x="3355" y="3401"/>
                </a:cubicBezTo>
                <a:cubicBezTo>
                  <a:pt x="3333" y="3347"/>
                  <a:pt x="3309" y="3294"/>
                  <a:pt x="3286" y="3242"/>
                </a:cubicBezTo>
                <a:cubicBezTo>
                  <a:pt x="3265" y="3190"/>
                  <a:pt x="3247" y="3139"/>
                  <a:pt x="3229" y="3089"/>
                </a:cubicBezTo>
                <a:cubicBezTo>
                  <a:pt x="3191" y="2988"/>
                  <a:pt x="3155" y="2892"/>
                  <a:pt x="3119" y="2798"/>
                </a:cubicBezTo>
                <a:cubicBezTo>
                  <a:pt x="3059" y="2614"/>
                  <a:pt x="3006" y="2444"/>
                  <a:pt x="2957" y="2291"/>
                </a:cubicBezTo>
                <a:cubicBezTo>
                  <a:pt x="2920" y="2141"/>
                  <a:pt x="2886" y="2006"/>
                  <a:pt x="2856" y="1889"/>
                </a:cubicBezTo>
                <a:cubicBezTo>
                  <a:pt x="2826" y="1772"/>
                  <a:pt x="2814" y="1677"/>
                  <a:pt x="2797" y="1597"/>
                </a:cubicBezTo>
                <a:cubicBezTo>
                  <a:pt x="2767" y="1439"/>
                  <a:pt x="2750" y="1355"/>
                  <a:pt x="2750" y="1355"/>
                </a:cubicBezTo>
                <a:cubicBezTo>
                  <a:pt x="2708" y="1337"/>
                  <a:pt x="2667" y="1319"/>
                  <a:pt x="2627" y="1301"/>
                </a:cubicBezTo>
                <a:lnTo>
                  <a:pt x="2627" y="1301"/>
                </a:lnTo>
                <a:cubicBezTo>
                  <a:pt x="2627" y="1301"/>
                  <a:pt x="2643" y="1387"/>
                  <a:pt x="2670" y="1547"/>
                </a:cubicBezTo>
                <a:cubicBezTo>
                  <a:pt x="2686" y="1628"/>
                  <a:pt x="2696" y="1724"/>
                  <a:pt x="2724" y="1845"/>
                </a:cubicBezTo>
                <a:cubicBezTo>
                  <a:pt x="2753" y="1965"/>
                  <a:pt x="2786" y="2103"/>
                  <a:pt x="2822" y="2257"/>
                </a:cubicBezTo>
                <a:cubicBezTo>
                  <a:pt x="2867" y="2414"/>
                  <a:pt x="2919" y="2590"/>
                  <a:pt x="2978" y="2782"/>
                </a:cubicBezTo>
                <a:cubicBezTo>
                  <a:pt x="3014" y="2878"/>
                  <a:pt x="3050" y="2979"/>
                  <a:pt x="3087" y="3084"/>
                </a:cubicBezTo>
                <a:cubicBezTo>
                  <a:pt x="3105" y="3136"/>
                  <a:pt x="3122" y="3190"/>
                  <a:pt x="3144" y="3243"/>
                </a:cubicBezTo>
                <a:cubicBezTo>
                  <a:pt x="3167" y="3298"/>
                  <a:pt x="3190" y="3353"/>
                  <a:pt x="3213" y="3409"/>
                </a:cubicBezTo>
                <a:cubicBezTo>
                  <a:pt x="3262" y="3521"/>
                  <a:pt x="3303" y="3638"/>
                  <a:pt x="3359" y="3756"/>
                </a:cubicBezTo>
                <a:cubicBezTo>
                  <a:pt x="3415" y="3875"/>
                  <a:pt x="3472" y="3997"/>
                  <a:pt x="3529" y="4123"/>
                </a:cubicBezTo>
                <a:cubicBezTo>
                  <a:pt x="3655" y="4370"/>
                  <a:pt x="3784" y="4634"/>
                  <a:pt x="3935" y="4899"/>
                </a:cubicBezTo>
                <a:cubicBezTo>
                  <a:pt x="4046" y="5101"/>
                  <a:pt x="4165" y="5306"/>
                  <a:pt x="4289" y="5514"/>
                </a:cubicBezTo>
                <a:cubicBezTo>
                  <a:pt x="4045" y="5447"/>
                  <a:pt x="3438" y="5194"/>
                  <a:pt x="2887" y="4281"/>
                </a:cubicBezTo>
                <a:cubicBezTo>
                  <a:pt x="2199" y="3118"/>
                  <a:pt x="944" y="1713"/>
                  <a:pt x="50" y="1713"/>
                </a:cubicBezTo>
                <a:cubicBezTo>
                  <a:pt x="33" y="1713"/>
                  <a:pt x="17" y="1713"/>
                  <a:pt x="1" y="1714"/>
                </a:cubicBezTo>
                <a:cubicBezTo>
                  <a:pt x="3" y="1719"/>
                  <a:pt x="267" y="2704"/>
                  <a:pt x="1165" y="3628"/>
                </a:cubicBezTo>
                <a:cubicBezTo>
                  <a:pt x="1952" y="4400"/>
                  <a:pt x="3786" y="5322"/>
                  <a:pt x="4493" y="5850"/>
                </a:cubicBezTo>
                <a:cubicBezTo>
                  <a:pt x="4639" y="6088"/>
                  <a:pt x="4792" y="6330"/>
                  <a:pt x="4949" y="6574"/>
                </a:cubicBezTo>
                <a:cubicBezTo>
                  <a:pt x="5321" y="7152"/>
                  <a:pt x="5719" y="7747"/>
                  <a:pt x="6120" y="8361"/>
                </a:cubicBezTo>
                <a:cubicBezTo>
                  <a:pt x="6521" y="8975"/>
                  <a:pt x="6926" y="9610"/>
                  <a:pt x="7314" y="10272"/>
                </a:cubicBezTo>
                <a:cubicBezTo>
                  <a:pt x="7311" y="10275"/>
                  <a:pt x="7270" y="10291"/>
                  <a:pt x="7195" y="10291"/>
                </a:cubicBezTo>
                <a:cubicBezTo>
                  <a:pt x="6963" y="10291"/>
                  <a:pt x="6408" y="10137"/>
                  <a:pt x="5688" y="8940"/>
                </a:cubicBezTo>
                <a:cubicBezTo>
                  <a:pt x="4747" y="7368"/>
                  <a:pt x="2631" y="6120"/>
                  <a:pt x="1942" y="6120"/>
                </a:cubicBezTo>
                <a:cubicBezTo>
                  <a:pt x="1922" y="6120"/>
                  <a:pt x="1904" y="6121"/>
                  <a:pt x="1887" y="6123"/>
                </a:cubicBezTo>
                <a:cubicBezTo>
                  <a:pt x="1911" y="6132"/>
                  <a:pt x="2770" y="8286"/>
                  <a:pt x="4192" y="9278"/>
                </a:cubicBezTo>
                <a:cubicBezTo>
                  <a:pt x="5643" y="10259"/>
                  <a:pt x="7510" y="10671"/>
                  <a:pt x="7897" y="11325"/>
                </a:cubicBezTo>
                <a:cubicBezTo>
                  <a:pt x="8072" y="11659"/>
                  <a:pt x="8238" y="12000"/>
                  <a:pt x="8393" y="12350"/>
                </a:cubicBezTo>
                <a:cubicBezTo>
                  <a:pt x="8714" y="13070"/>
                  <a:pt x="8985" y="13832"/>
                  <a:pt x="9139" y="14596"/>
                </a:cubicBezTo>
                <a:cubicBezTo>
                  <a:pt x="9162" y="14692"/>
                  <a:pt x="9175" y="14786"/>
                  <a:pt x="9189" y="14881"/>
                </a:cubicBezTo>
                <a:cubicBezTo>
                  <a:pt x="9203" y="14974"/>
                  <a:pt x="9221" y="15073"/>
                  <a:pt x="9229" y="15162"/>
                </a:cubicBezTo>
                <a:cubicBezTo>
                  <a:pt x="9237" y="15249"/>
                  <a:pt x="9244" y="15337"/>
                  <a:pt x="9251" y="15426"/>
                </a:cubicBezTo>
                <a:cubicBezTo>
                  <a:pt x="9256" y="15467"/>
                  <a:pt x="9257" y="15517"/>
                  <a:pt x="9257" y="15568"/>
                </a:cubicBezTo>
                <a:cubicBezTo>
                  <a:pt x="9257" y="15617"/>
                  <a:pt x="9258" y="15666"/>
                  <a:pt x="9258" y="15716"/>
                </a:cubicBezTo>
                <a:cubicBezTo>
                  <a:pt x="9258" y="15765"/>
                  <a:pt x="9258" y="15815"/>
                  <a:pt x="9259" y="15864"/>
                </a:cubicBezTo>
                <a:lnTo>
                  <a:pt x="9259" y="15875"/>
                </a:lnTo>
                <a:cubicBezTo>
                  <a:pt x="9258" y="15877"/>
                  <a:pt x="9258" y="15879"/>
                  <a:pt x="9258" y="15881"/>
                </a:cubicBezTo>
                <a:cubicBezTo>
                  <a:pt x="9258" y="15893"/>
                  <a:pt x="9257" y="15905"/>
                  <a:pt x="9256" y="15916"/>
                </a:cubicBezTo>
                <a:lnTo>
                  <a:pt x="9253" y="15987"/>
                </a:lnTo>
                <a:cubicBezTo>
                  <a:pt x="9247" y="16081"/>
                  <a:pt x="9242" y="16174"/>
                  <a:pt x="9236" y="16268"/>
                </a:cubicBezTo>
                <a:cubicBezTo>
                  <a:pt x="9232" y="16330"/>
                  <a:pt x="9228" y="16391"/>
                  <a:pt x="9223" y="16453"/>
                </a:cubicBezTo>
                <a:cubicBezTo>
                  <a:pt x="9159" y="15614"/>
                  <a:pt x="8991" y="14691"/>
                  <a:pt x="8605" y="14215"/>
                </a:cubicBezTo>
                <a:cubicBezTo>
                  <a:pt x="7817" y="13267"/>
                  <a:pt x="6884" y="13718"/>
                  <a:pt x="5211" y="11170"/>
                </a:cubicBezTo>
                <a:lnTo>
                  <a:pt x="5211" y="11170"/>
                </a:lnTo>
                <a:cubicBezTo>
                  <a:pt x="5225" y="11199"/>
                  <a:pt x="5294" y="13122"/>
                  <a:pt x="6360" y="14321"/>
                </a:cubicBezTo>
                <a:cubicBezTo>
                  <a:pt x="6677" y="14690"/>
                  <a:pt x="6974" y="14796"/>
                  <a:pt x="7249" y="14796"/>
                </a:cubicBezTo>
                <a:cubicBezTo>
                  <a:pt x="7622" y="14796"/>
                  <a:pt x="7954" y="14600"/>
                  <a:pt x="8237" y="14600"/>
                </a:cubicBezTo>
                <a:cubicBezTo>
                  <a:pt x="8455" y="14600"/>
                  <a:pt x="8644" y="14717"/>
                  <a:pt x="8800" y="15136"/>
                </a:cubicBezTo>
                <a:cubicBezTo>
                  <a:pt x="9035" y="15774"/>
                  <a:pt x="9115" y="16586"/>
                  <a:pt x="9131" y="17276"/>
                </a:cubicBezTo>
                <a:cubicBezTo>
                  <a:pt x="9128" y="17302"/>
                  <a:pt x="9125" y="17325"/>
                  <a:pt x="9121" y="17350"/>
                </a:cubicBezTo>
                <a:cubicBezTo>
                  <a:pt x="9094" y="17524"/>
                  <a:pt x="9062" y="17693"/>
                  <a:pt x="9031" y="17861"/>
                </a:cubicBezTo>
                <a:cubicBezTo>
                  <a:pt x="9015" y="17944"/>
                  <a:pt x="8999" y="18028"/>
                  <a:pt x="8983" y="18110"/>
                </a:cubicBezTo>
                <a:cubicBezTo>
                  <a:pt x="8964" y="18191"/>
                  <a:pt x="8946" y="18271"/>
                  <a:pt x="8926" y="18351"/>
                </a:cubicBezTo>
                <a:cubicBezTo>
                  <a:pt x="8888" y="18510"/>
                  <a:pt x="8852" y="18668"/>
                  <a:pt x="8810" y="18820"/>
                </a:cubicBezTo>
                <a:cubicBezTo>
                  <a:pt x="8641" y="19426"/>
                  <a:pt x="8449" y="19973"/>
                  <a:pt x="8245" y="20453"/>
                </a:cubicBezTo>
                <a:cubicBezTo>
                  <a:pt x="8112" y="20766"/>
                  <a:pt x="7976" y="21054"/>
                  <a:pt x="7842" y="21312"/>
                </a:cubicBezTo>
                <a:cubicBezTo>
                  <a:pt x="7689" y="20951"/>
                  <a:pt x="7435" y="20180"/>
                  <a:pt x="7564" y="19230"/>
                </a:cubicBezTo>
                <a:cubicBezTo>
                  <a:pt x="7737" y="17913"/>
                  <a:pt x="8096" y="16594"/>
                  <a:pt x="6819" y="15155"/>
                </a:cubicBezTo>
                <a:cubicBezTo>
                  <a:pt x="6817" y="15160"/>
                  <a:pt x="6404" y="16159"/>
                  <a:pt x="6529" y="17473"/>
                </a:cubicBezTo>
                <a:cubicBezTo>
                  <a:pt x="6686" y="18752"/>
                  <a:pt x="7974" y="21165"/>
                  <a:pt x="7521" y="21892"/>
                </a:cubicBezTo>
                <a:cubicBezTo>
                  <a:pt x="7367" y="22153"/>
                  <a:pt x="7221" y="22368"/>
                  <a:pt x="7096" y="22548"/>
                </a:cubicBezTo>
                <a:cubicBezTo>
                  <a:pt x="7016" y="22652"/>
                  <a:pt x="6947" y="22753"/>
                  <a:pt x="6884" y="22828"/>
                </a:cubicBezTo>
                <a:cubicBezTo>
                  <a:pt x="6852" y="22866"/>
                  <a:pt x="6823" y="22901"/>
                  <a:pt x="6796" y="22934"/>
                </a:cubicBezTo>
                <a:cubicBezTo>
                  <a:pt x="6769" y="22968"/>
                  <a:pt x="6752" y="22983"/>
                  <a:pt x="6734" y="23005"/>
                </a:cubicBezTo>
                <a:cubicBezTo>
                  <a:pt x="6715" y="23025"/>
                  <a:pt x="6700" y="23043"/>
                  <a:pt x="6686" y="23059"/>
                </a:cubicBezTo>
                <a:cubicBezTo>
                  <a:pt x="6667" y="23075"/>
                  <a:pt x="6651" y="23090"/>
                  <a:pt x="6638" y="23102"/>
                </a:cubicBezTo>
                <a:cubicBezTo>
                  <a:pt x="6612" y="23124"/>
                  <a:pt x="6599" y="23137"/>
                  <a:pt x="6599" y="23137"/>
                </a:cubicBezTo>
                <a:cubicBezTo>
                  <a:pt x="6665" y="23385"/>
                  <a:pt x="6727" y="23636"/>
                  <a:pt x="6787" y="23889"/>
                </a:cubicBezTo>
                <a:cubicBezTo>
                  <a:pt x="6787" y="23889"/>
                  <a:pt x="6800" y="23876"/>
                  <a:pt x="6827" y="23852"/>
                </a:cubicBezTo>
                <a:cubicBezTo>
                  <a:pt x="6840" y="23840"/>
                  <a:pt x="6856" y="23825"/>
                  <a:pt x="6876" y="23807"/>
                </a:cubicBezTo>
                <a:cubicBezTo>
                  <a:pt x="6898" y="23783"/>
                  <a:pt x="6925" y="23754"/>
                  <a:pt x="6955" y="23721"/>
                </a:cubicBezTo>
                <a:cubicBezTo>
                  <a:pt x="6984" y="23689"/>
                  <a:pt x="7023" y="23649"/>
                  <a:pt x="7051" y="23612"/>
                </a:cubicBezTo>
                <a:cubicBezTo>
                  <a:pt x="7081" y="23575"/>
                  <a:pt x="7115" y="23533"/>
                  <a:pt x="7150" y="23489"/>
                </a:cubicBezTo>
                <a:cubicBezTo>
                  <a:pt x="7223" y="23400"/>
                  <a:pt x="7298" y="23291"/>
                  <a:pt x="7386" y="23172"/>
                </a:cubicBezTo>
                <a:cubicBezTo>
                  <a:pt x="7553" y="22926"/>
                  <a:pt x="7753" y="22622"/>
                  <a:pt x="7960" y="22243"/>
                </a:cubicBezTo>
                <a:cubicBezTo>
                  <a:pt x="8061" y="22061"/>
                  <a:pt x="8165" y="21861"/>
                  <a:pt x="8270" y="21645"/>
                </a:cubicBezTo>
                <a:cubicBezTo>
                  <a:pt x="8270" y="21645"/>
                  <a:pt x="8272" y="21642"/>
                  <a:pt x="8274" y="21636"/>
                </a:cubicBezTo>
                <a:cubicBezTo>
                  <a:pt x="8341" y="21497"/>
                  <a:pt x="8409" y="21349"/>
                  <a:pt x="8476" y="21197"/>
                </a:cubicBezTo>
                <a:cubicBezTo>
                  <a:pt x="8637" y="20886"/>
                  <a:pt x="8880" y="20503"/>
                  <a:pt x="9160" y="20366"/>
                </a:cubicBezTo>
                <a:cubicBezTo>
                  <a:pt x="9229" y="20332"/>
                  <a:pt x="9313" y="20317"/>
                  <a:pt x="9409" y="20317"/>
                </a:cubicBezTo>
                <a:cubicBezTo>
                  <a:pt x="9839" y="20317"/>
                  <a:pt x="10497" y="20602"/>
                  <a:pt x="11030" y="20602"/>
                </a:cubicBezTo>
                <a:cubicBezTo>
                  <a:pt x="11257" y="20602"/>
                  <a:pt x="11461" y="20550"/>
                  <a:pt x="11616" y="20404"/>
                </a:cubicBezTo>
                <a:cubicBezTo>
                  <a:pt x="12227" y="19832"/>
                  <a:pt x="12712" y="18190"/>
                  <a:pt x="12702" y="18187"/>
                </a:cubicBezTo>
                <a:cubicBezTo>
                  <a:pt x="12701" y="18182"/>
                  <a:pt x="12345" y="18103"/>
                  <a:pt x="11896" y="18103"/>
                </a:cubicBezTo>
                <a:cubicBezTo>
                  <a:pt x="11355" y="18103"/>
                  <a:pt x="10679" y="18217"/>
                  <a:pt x="10331" y="18713"/>
                </a:cubicBezTo>
                <a:cubicBezTo>
                  <a:pt x="9941" y="19279"/>
                  <a:pt x="9246" y="20003"/>
                  <a:pt x="8768" y="20473"/>
                </a:cubicBezTo>
                <a:cubicBezTo>
                  <a:pt x="8917" y="20071"/>
                  <a:pt x="9057" y="19633"/>
                  <a:pt x="9182" y="19162"/>
                </a:cubicBezTo>
                <a:cubicBezTo>
                  <a:pt x="9224" y="19000"/>
                  <a:pt x="9261" y="18830"/>
                  <a:pt x="9301" y="18660"/>
                </a:cubicBezTo>
                <a:cubicBezTo>
                  <a:pt x="9943" y="16228"/>
                  <a:pt x="10840" y="17207"/>
                  <a:pt x="11342" y="15398"/>
                </a:cubicBezTo>
                <a:cubicBezTo>
                  <a:pt x="11810" y="13550"/>
                  <a:pt x="11040" y="11684"/>
                  <a:pt x="11031" y="11684"/>
                </a:cubicBezTo>
                <a:cubicBezTo>
                  <a:pt x="11031" y="11684"/>
                  <a:pt x="11031" y="11684"/>
                  <a:pt x="11031" y="11684"/>
                </a:cubicBezTo>
                <a:cubicBezTo>
                  <a:pt x="9978" y="13000"/>
                  <a:pt x="9908" y="15115"/>
                  <a:pt x="9923" y="15891"/>
                </a:cubicBezTo>
                <a:cubicBezTo>
                  <a:pt x="9948" y="16360"/>
                  <a:pt x="9708" y="17025"/>
                  <a:pt x="9509" y="17482"/>
                </a:cubicBezTo>
                <a:cubicBezTo>
                  <a:pt x="9528" y="17329"/>
                  <a:pt x="9545" y="17176"/>
                  <a:pt x="9562" y="17021"/>
                </a:cubicBezTo>
                <a:cubicBezTo>
                  <a:pt x="9585" y="16831"/>
                  <a:pt x="9594" y="16631"/>
                  <a:pt x="9605" y="16433"/>
                </a:cubicBezTo>
                <a:cubicBezTo>
                  <a:pt x="9611" y="16333"/>
                  <a:pt x="9615" y="16233"/>
                  <a:pt x="9620" y="16132"/>
                </a:cubicBezTo>
                <a:cubicBezTo>
                  <a:pt x="9621" y="16108"/>
                  <a:pt x="9622" y="16082"/>
                  <a:pt x="9623" y="16057"/>
                </a:cubicBezTo>
                <a:lnTo>
                  <a:pt x="9625" y="16019"/>
                </a:lnTo>
                <a:cubicBezTo>
                  <a:pt x="9625" y="16016"/>
                  <a:pt x="9625" y="16013"/>
                  <a:pt x="9626" y="16010"/>
                </a:cubicBezTo>
                <a:cubicBezTo>
                  <a:pt x="9626" y="16000"/>
                  <a:pt x="9626" y="15990"/>
                  <a:pt x="9626" y="15980"/>
                </a:cubicBezTo>
                <a:cubicBezTo>
                  <a:pt x="9626" y="15974"/>
                  <a:pt x="9626" y="15968"/>
                  <a:pt x="9625" y="15962"/>
                </a:cubicBezTo>
                <a:cubicBezTo>
                  <a:pt x="9625" y="15911"/>
                  <a:pt x="9623" y="15862"/>
                  <a:pt x="9622" y="15811"/>
                </a:cubicBezTo>
                <a:cubicBezTo>
                  <a:pt x="9621" y="15761"/>
                  <a:pt x="9620" y="15711"/>
                  <a:pt x="9619" y="15660"/>
                </a:cubicBezTo>
                <a:cubicBezTo>
                  <a:pt x="9618" y="15611"/>
                  <a:pt x="9617" y="15561"/>
                  <a:pt x="9611" y="15500"/>
                </a:cubicBezTo>
                <a:cubicBezTo>
                  <a:pt x="9601" y="15385"/>
                  <a:pt x="9590" y="15269"/>
                  <a:pt x="9578" y="15154"/>
                </a:cubicBezTo>
                <a:cubicBezTo>
                  <a:pt x="9566" y="15039"/>
                  <a:pt x="9544" y="14935"/>
                  <a:pt x="9528" y="14824"/>
                </a:cubicBezTo>
                <a:cubicBezTo>
                  <a:pt x="9509" y="14715"/>
                  <a:pt x="9491" y="14606"/>
                  <a:pt x="9465" y="14500"/>
                </a:cubicBezTo>
                <a:cubicBezTo>
                  <a:pt x="9295" y="13727"/>
                  <a:pt x="9031" y="13006"/>
                  <a:pt x="8727" y="12331"/>
                </a:cubicBezTo>
                <a:cubicBezTo>
                  <a:pt x="8586" y="11699"/>
                  <a:pt x="8461" y="10960"/>
                  <a:pt x="8503" y="10429"/>
                </a:cubicBezTo>
                <a:cubicBezTo>
                  <a:pt x="8598" y="9306"/>
                  <a:pt x="9306" y="7811"/>
                  <a:pt x="8048" y="5232"/>
                </a:cubicBezTo>
                <a:cubicBezTo>
                  <a:pt x="8048" y="5232"/>
                  <a:pt x="8048" y="5232"/>
                  <a:pt x="8048" y="5232"/>
                </a:cubicBezTo>
                <a:cubicBezTo>
                  <a:pt x="8036" y="5232"/>
                  <a:pt x="7494" y="5913"/>
                  <a:pt x="7399" y="7593"/>
                </a:cubicBezTo>
                <a:cubicBezTo>
                  <a:pt x="7400" y="8513"/>
                  <a:pt x="7957" y="10306"/>
                  <a:pt x="8426" y="11702"/>
                </a:cubicBezTo>
                <a:cubicBezTo>
                  <a:pt x="8132" y="11117"/>
                  <a:pt x="7816" y="10563"/>
                  <a:pt x="7490" y="10032"/>
                </a:cubicBezTo>
                <a:cubicBezTo>
                  <a:pt x="7087" y="9377"/>
                  <a:pt x="6672" y="8757"/>
                  <a:pt x="6265" y="8158"/>
                </a:cubicBezTo>
                <a:cubicBezTo>
                  <a:pt x="6256" y="8146"/>
                  <a:pt x="6247" y="8133"/>
                  <a:pt x="6239" y="8122"/>
                </a:cubicBezTo>
                <a:lnTo>
                  <a:pt x="6239" y="8122"/>
                </a:lnTo>
                <a:cubicBezTo>
                  <a:pt x="6240" y="8122"/>
                  <a:pt x="6240" y="8123"/>
                  <a:pt x="6240" y="8123"/>
                </a:cubicBezTo>
                <a:cubicBezTo>
                  <a:pt x="6241" y="8124"/>
                  <a:pt x="6241" y="8124"/>
                  <a:pt x="6241" y="8124"/>
                </a:cubicBezTo>
                <a:cubicBezTo>
                  <a:pt x="6256" y="8124"/>
                  <a:pt x="5618" y="6895"/>
                  <a:pt x="5509" y="6083"/>
                </a:cubicBezTo>
                <a:cubicBezTo>
                  <a:pt x="5416" y="5265"/>
                  <a:pt x="6203" y="3623"/>
                  <a:pt x="5764" y="2475"/>
                </a:cubicBezTo>
                <a:cubicBezTo>
                  <a:pt x="5349" y="1333"/>
                  <a:pt x="3976" y="1"/>
                  <a:pt x="396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/>
          <p:nvPr/>
        </p:nvSpPr>
        <p:spPr>
          <a:xfrm rot="6255382">
            <a:off x="5910980" y="287351"/>
            <a:ext cx="208273" cy="206224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5"/>
          <p:cNvSpPr/>
          <p:nvPr/>
        </p:nvSpPr>
        <p:spPr>
          <a:xfrm rot="-10272701">
            <a:off x="8274792" y="308446"/>
            <a:ext cx="308232" cy="30515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7"/>
          <p:cNvSpPr/>
          <p:nvPr/>
        </p:nvSpPr>
        <p:spPr>
          <a:xfrm rot="-7023717">
            <a:off x="7920848" y="4321726"/>
            <a:ext cx="2207886" cy="2334912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7"/>
          <p:cNvSpPr/>
          <p:nvPr/>
        </p:nvSpPr>
        <p:spPr>
          <a:xfrm rot="7695175">
            <a:off x="-1175552" y="-1783820"/>
            <a:ext cx="2207905" cy="2334933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7"/>
          <p:cNvSpPr/>
          <p:nvPr/>
        </p:nvSpPr>
        <p:spPr>
          <a:xfrm rot="-10272701">
            <a:off x="342642" y="4630246"/>
            <a:ext cx="308232" cy="30515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/>
          <p:nvPr/>
        </p:nvSpPr>
        <p:spPr>
          <a:xfrm rot="2700000">
            <a:off x="309199" y="195374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/>
          <p:nvPr/>
        </p:nvSpPr>
        <p:spPr>
          <a:xfrm rot="2514047" flipH="1">
            <a:off x="-3669746" y="3983830"/>
            <a:ext cx="5552665" cy="5872126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4"/>
          <p:cNvSpPr/>
          <p:nvPr/>
        </p:nvSpPr>
        <p:spPr>
          <a:xfrm rot="2700000" flipH="1">
            <a:off x="6729854" y="-4602284"/>
            <a:ext cx="5552704" cy="5872169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4"/>
          <p:cNvSpPr/>
          <p:nvPr/>
        </p:nvSpPr>
        <p:spPr>
          <a:xfrm rot="-6861814" flipH="1">
            <a:off x="7969961" y="-354181"/>
            <a:ext cx="1125391" cy="1891861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4"/>
          <p:cNvSpPr/>
          <p:nvPr/>
        </p:nvSpPr>
        <p:spPr>
          <a:xfrm rot="8849682">
            <a:off x="-307328" y="-90759"/>
            <a:ext cx="1268836" cy="1995015"/>
          </a:xfrm>
          <a:custGeom>
            <a:avLst/>
            <a:gdLst/>
            <a:ahLst/>
            <a:cxnLst/>
            <a:rect l="l" t="t" r="r" b="b"/>
            <a:pathLst>
              <a:path w="29840" h="46918" extrusionOk="0">
                <a:moveTo>
                  <a:pt x="21115" y="4482"/>
                </a:moveTo>
                <a:cubicBezTo>
                  <a:pt x="21131" y="4482"/>
                  <a:pt x="21146" y="4491"/>
                  <a:pt x="21153" y="4507"/>
                </a:cubicBezTo>
                <a:lnTo>
                  <a:pt x="21153" y="4508"/>
                </a:lnTo>
                <a:cubicBezTo>
                  <a:pt x="21176" y="4561"/>
                  <a:pt x="21282" y="4713"/>
                  <a:pt x="21403" y="4889"/>
                </a:cubicBezTo>
                <a:cubicBezTo>
                  <a:pt x="22364" y="6279"/>
                  <a:pt x="25286" y="10508"/>
                  <a:pt x="22851" y="14872"/>
                </a:cubicBezTo>
                <a:cubicBezTo>
                  <a:pt x="22645" y="15243"/>
                  <a:pt x="22393" y="15628"/>
                  <a:pt x="22103" y="16028"/>
                </a:cubicBezTo>
                <a:cubicBezTo>
                  <a:pt x="22081" y="16058"/>
                  <a:pt x="22106" y="16093"/>
                  <a:pt x="22136" y="16093"/>
                </a:cubicBezTo>
                <a:cubicBezTo>
                  <a:pt x="22144" y="16093"/>
                  <a:pt x="22152" y="16091"/>
                  <a:pt x="22160" y="16085"/>
                </a:cubicBezTo>
                <a:cubicBezTo>
                  <a:pt x="23978" y="14751"/>
                  <a:pt x="25668" y="14404"/>
                  <a:pt x="25691" y="14399"/>
                </a:cubicBezTo>
                <a:lnTo>
                  <a:pt x="25692" y="14399"/>
                </a:lnTo>
                <a:cubicBezTo>
                  <a:pt x="25694" y="14399"/>
                  <a:pt x="25697" y="14398"/>
                  <a:pt x="25699" y="14398"/>
                </a:cubicBezTo>
                <a:cubicBezTo>
                  <a:pt x="25718" y="14398"/>
                  <a:pt x="25735" y="14412"/>
                  <a:pt x="25739" y="14431"/>
                </a:cubicBezTo>
                <a:lnTo>
                  <a:pt x="25777" y="14618"/>
                </a:lnTo>
                <a:cubicBezTo>
                  <a:pt x="25781" y="14641"/>
                  <a:pt x="25767" y="14662"/>
                  <a:pt x="25745" y="14666"/>
                </a:cubicBezTo>
                <a:lnTo>
                  <a:pt x="25744" y="14666"/>
                </a:lnTo>
                <a:cubicBezTo>
                  <a:pt x="25716" y="14672"/>
                  <a:pt x="22962" y="15249"/>
                  <a:pt x="20754" y="17728"/>
                </a:cubicBezTo>
                <a:cubicBezTo>
                  <a:pt x="20284" y="18284"/>
                  <a:pt x="19773" y="18867"/>
                  <a:pt x="19237" y="19480"/>
                </a:cubicBezTo>
                <a:cubicBezTo>
                  <a:pt x="18600" y="20206"/>
                  <a:pt x="17928" y="20974"/>
                  <a:pt x="17245" y="21786"/>
                </a:cubicBezTo>
                <a:cubicBezTo>
                  <a:pt x="17242" y="21790"/>
                  <a:pt x="17239" y="21794"/>
                  <a:pt x="17235" y="21798"/>
                </a:cubicBezTo>
                <a:lnTo>
                  <a:pt x="17209" y="21830"/>
                </a:lnTo>
                <a:lnTo>
                  <a:pt x="17208" y="21829"/>
                </a:lnTo>
                <a:cubicBezTo>
                  <a:pt x="16083" y="23170"/>
                  <a:pt x="14932" y="24634"/>
                  <a:pt x="13868" y="26240"/>
                </a:cubicBezTo>
                <a:cubicBezTo>
                  <a:pt x="13849" y="26270"/>
                  <a:pt x="13873" y="26304"/>
                  <a:pt x="13902" y="26304"/>
                </a:cubicBezTo>
                <a:cubicBezTo>
                  <a:pt x="13910" y="26304"/>
                  <a:pt x="13919" y="26302"/>
                  <a:pt x="13927" y="26296"/>
                </a:cubicBezTo>
                <a:cubicBezTo>
                  <a:pt x="14079" y="26181"/>
                  <a:pt x="14236" y="26076"/>
                  <a:pt x="14401" y="25980"/>
                </a:cubicBezTo>
                <a:cubicBezTo>
                  <a:pt x="15011" y="25624"/>
                  <a:pt x="15700" y="25402"/>
                  <a:pt x="16449" y="25322"/>
                </a:cubicBezTo>
                <a:cubicBezTo>
                  <a:pt x="16676" y="25297"/>
                  <a:pt x="16894" y="25287"/>
                  <a:pt x="17100" y="25287"/>
                </a:cubicBezTo>
                <a:cubicBezTo>
                  <a:pt x="18058" y="25287"/>
                  <a:pt x="18753" y="25505"/>
                  <a:pt x="18788" y="25516"/>
                </a:cubicBezTo>
                <a:lnTo>
                  <a:pt x="18789" y="25517"/>
                </a:lnTo>
                <a:cubicBezTo>
                  <a:pt x="18811" y="25523"/>
                  <a:pt x="18822" y="25547"/>
                  <a:pt x="18815" y="25569"/>
                </a:cubicBezTo>
                <a:lnTo>
                  <a:pt x="18753" y="25750"/>
                </a:lnTo>
                <a:cubicBezTo>
                  <a:pt x="18747" y="25767"/>
                  <a:pt x="18732" y="25777"/>
                  <a:pt x="18715" y="25777"/>
                </a:cubicBezTo>
                <a:cubicBezTo>
                  <a:pt x="18710" y="25777"/>
                  <a:pt x="18706" y="25777"/>
                  <a:pt x="18702" y="25775"/>
                </a:cubicBezTo>
                <a:lnTo>
                  <a:pt x="18702" y="25774"/>
                </a:lnTo>
                <a:cubicBezTo>
                  <a:pt x="18693" y="25772"/>
                  <a:pt x="18027" y="25559"/>
                  <a:pt x="17104" y="25559"/>
                </a:cubicBezTo>
                <a:cubicBezTo>
                  <a:pt x="16907" y="25559"/>
                  <a:pt x="16698" y="25569"/>
                  <a:pt x="16481" y="25592"/>
                </a:cubicBezTo>
                <a:cubicBezTo>
                  <a:pt x="15365" y="25713"/>
                  <a:pt x="13810" y="26240"/>
                  <a:pt x="12743" y="28064"/>
                </a:cubicBezTo>
                <a:lnTo>
                  <a:pt x="12722" y="28100"/>
                </a:lnTo>
                <a:lnTo>
                  <a:pt x="12720" y="28098"/>
                </a:lnTo>
                <a:cubicBezTo>
                  <a:pt x="11864" y="29594"/>
                  <a:pt x="11107" y="31203"/>
                  <a:pt x="10523" y="32940"/>
                </a:cubicBezTo>
                <a:cubicBezTo>
                  <a:pt x="10486" y="33072"/>
                  <a:pt x="10443" y="33202"/>
                  <a:pt x="10397" y="33333"/>
                </a:cubicBezTo>
                <a:lnTo>
                  <a:pt x="10383" y="33371"/>
                </a:lnTo>
                <a:cubicBezTo>
                  <a:pt x="10085" y="34317"/>
                  <a:pt x="9839" y="35301"/>
                  <a:pt x="9657" y="36324"/>
                </a:cubicBezTo>
                <a:cubicBezTo>
                  <a:pt x="9652" y="36352"/>
                  <a:pt x="9674" y="36372"/>
                  <a:pt x="9698" y="36372"/>
                </a:cubicBezTo>
                <a:cubicBezTo>
                  <a:pt x="9711" y="36372"/>
                  <a:pt x="9725" y="36366"/>
                  <a:pt x="9733" y="36350"/>
                </a:cubicBezTo>
                <a:cubicBezTo>
                  <a:pt x="11159" y="33744"/>
                  <a:pt x="13187" y="32435"/>
                  <a:pt x="13210" y="32421"/>
                </a:cubicBezTo>
                <a:lnTo>
                  <a:pt x="13211" y="32420"/>
                </a:lnTo>
                <a:cubicBezTo>
                  <a:pt x="13217" y="32416"/>
                  <a:pt x="13225" y="32414"/>
                  <a:pt x="13232" y="32414"/>
                </a:cubicBezTo>
                <a:cubicBezTo>
                  <a:pt x="13246" y="32414"/>
                  <a:pt x="13259" y="32420"/>
                  <a:pt x="13266" y="32432"/>
                </a:cubicBezTo>
                <a:lnTo>
                  <a:pt x="13371" y="32594"/>
                </a:lnTo>
                <a:cubicBezTo>
                  <a:pt x="13384" y="32612"/>
                  <a:pt x="13378" y="32638"/>
                  <a:pt x="13359" y="32649"/>
                </a:cubicBezTo>
                <a:lnTo>
                  <a:pt x="13359" y="32650"/>
                </a:lnTo>
                <a:cubicBezTo>
                  <a:pt x="13333" y="32666"/>
                  <a:pt x="10834" y="34278"/>
                  <a:pt x="9480" y="37508"/>
                </a:cubicBezTo>
                <a:cubicBezTo>
                  <a:pt x="9478" y="37512"/>
                  <a:pt x="9477" y="37516"/>
                  <a:pt x="9477" y="37520"/>
                </a:cubicBezTo>
                <a:cubicBezTo>
                  <a:pt x="9354" y="38502"/>
                  <a:pt x="9292" y="39519"/>
                  <a:pt x="9299" y="40573"/>
                </a:cubicBezTo>
                <a:cubicBezTo>
                  <a:pt x="9299" y="40596"/>
                  <a:pt x="9280" y="40614"/>
                  <a:pt x="9258" y="40614"/>
                </a:cubicBezTo>
                <a:lnTo>
                  <a:pt x="9064" y="40615"/>
                </a:lnTo>
                <a:cubicBezTo>
                  <a:pt x="9042" y="40615"/>
                  <a:pt x="9024" y="40598"/>
                  <a:pt x="9023" y="40575"/>
                </a:cubicBezTo>
                <a:lnTo>
                  <a:pt x="9023" y="40574"/>
                </a:lnTo>
                <a:cubicBezTo>
                  <a:pt x="9017" y="39533"/>
                  <a:pt x="9077" y="38528"/>
                  <a:pt x="9195" y="37557"/>
                </a:cubicBezTo>
                <a:lnTo>
                  <a:pt x="9208" y="37445"/>
                </a:lnTo>
                <a:cubicBezTo>
                  <a:pt x="9414" y="35812"/>
                  <a:pt x="9782" y="34274"/>
                  <a:pt x="10271" y="32826"/>
                </a:cubicBezTo>
                <a:cubicBezTo>
                  <a:pt x="11418" y="28731"/>
                  <a:pt x="7709" y="25787"/>
                  <a:pt x="7670" y="25756"/>
                </a:cubicBezTo>
                <a:cubicBezTo>
                  <a:pt x="7652" y="25742"/>
                  <a:pt x="7649" y="25717"/>
                  <a:pt x="7663" y="25698"/>
                </a:cubicBezTo>
                <a:lnTo>
                  <a:pt x="7783" y="25548"/>
                </a:lnTo>
                <a:cubicBezTo>
                  <a:pt x="7791" y="25538"/>
                  <a:pt x="7802" y="25533"/>
                  <a:pt x="7814" y="25533"/>
                </a:cubicBezTo>
                <a:cubicBezTo>
                  <a:pt x="7823" y="25533"/>
                  <a:pt x="7832" y="25536"/>
                  <a:pt x="7840" y="25542"/>
                </a:cubicBezTo>
                <a:lnTo>
                  <a:pt x="7841" y="25543"/>
                </a:lnTo>
                <a:cubicBezTo>
                  <a:pt x="7851" y="25551"/>
                  <a:pt x="8896" y="26377"/>
                  <a:pt x="9733" y="27764"/>
                </a:cubicBezTo>
                <a:cubicBezTo>
                  <a:pt x="10217" y="28565"/>
                  <a:pt x="10535" y="29393"/>
                  <a:pt x="10678" y="30224"/>
                </a:cubicBezTo>
                <a:cubicBezTo>
                  <a:pt x="10738" y="30574"/>
                  <a:pt x="10767" y="30926"/>
                  <a:pt x="10765" y="31276"/>
                </a:cubicBezTo>
                <a:cubicBezTo>
                  <a:pt x="10765" y="31302"/>
                  <a:pt x="10785" y="31317"/>
                  <a:pt x="10806" y="31317"/>
                </a:cubicBezTo>
                <a:cubicBezTo>
                  <a:pt x="10821" y="31317"/>
                  <a:pt x="10836" y="31309"/>
                  <a:pt x="10844" y="31292"/>
                </a:cubicBezTo>
                <a:cubicBezTo>
                  <a:pt x="12414" y="27466"/>
                  <a:pt x="14780" y="24293"/>
                  <a:pt x="17035" y="21611"/>
                </a:cubicBezTo>
                <a:cubicBezTo>
                  <a:pt x="19942" y="18076"/>
                  <a:pt x="18928" y="15494"/>
                  <a:pt x="17911" y="13859"/>
                </a:cubicBezTo>
                <a:cubicBezTo>
                  <a:pt x="17899" y="13840"/>
                  <a:pt x="17905" y="13814"/>
                  <a:pt x="17924" y="13803"/>
                </a:cubicBezTo>
                <a:lnTo>
                  <a:pt x="18089" y="13702"/>
                </a:lnTo>
                <a:cubicBezTo>
                  <a:pt x="18095" y="13698"/>
                  <a:pt x="18103" y="13696"/>
                  <a:pt x="18110" y="13696"/>
                </a:cubicBezTo>
                <a:cubicBezTo>
                  <a:pt x="18123" y="13696"/>
                  <a:pt x="18137" y="13703"/>
                  <a:pt x="18144" y="13715"/>
                </a:cubicBezTo>
                <a:lnTo>
                  <a:pt x="18145" y="13716"/>
                </a:lnTo>
                <a:cubicBezTo>
                  <a:pt x="18987" y="15070"/>
                  <a:pt x="19829" y="17044"/>
                  <a:pt x="18632" y="19636"/>
                </a:cubicBezTo>
                <a:cubicBezTo>
                  <a:pt x="18618" y="19666"/>
                  <a:pt x="18643" y="19693"/>
                  <a:pt x="18669" y="19693"/>
                </a:cubicBezTo>
                <a:cubicBezTo>
                  <a:pt x="18680" y="19693"/>
                  <a:pt x="18691" y="19689"/>
                  <a:pt x="18700" y="19679"/>
                </a:cubicBezTo>
                <a:cubicBezTo>
                  <a:pt x="18810" y="19552"/>
                  <a:pt x="18920" y="19427"/>
                  <a:pt x="19030" y="19302"/>
                </a:cubicBezTo>
                <a:cubicBezTo>
                  <a:pt x="19505" y="18759"/>
                  <a:pt x="19960" y="18239"/>
                  <a:pt x="20385" y="17741"/>
                </a:cubicBezTo>
                <a:lnTo>
                  <a:pt x="20382" y="17739"/>
                </a:lnTo>
                <a:lnTo>
                  <a:pt x="20409" y="17707"/>
                </a:lnTo>
                <a:cubicBezTo>
                  <a:pt x="20456" y="17653"/>
                  <a:pt x="20503" y="17599"/>
                  <a:pt x="20551" y="17546"/>
                </a:cubicBezTo>
                <a:cubicBezTo>
                  <a:pt x="21416" y="16521"/>
                  <a:pt x="22138" y="15589"/>
                  <a:pt x="22611" y="14740"/>
                </a:cubicBezTo>
                <a:cubicBezTo>
                  <a:pt x="24965" y="10522"/>
                  <a:pt x="22113" y="6398"/>
                  <a:pt x="21176" y="5044"/>
                </a:cubicBezTo>
                <a:lnTo>
                  <a:pt x="21172" y="5037"/>
                </a:lnTo>
                <a:cubicBezTo>
                  <a:pt x="21023" y="4821"/>
                  <a:pt x="20932" y="4691"/>
                  <a:pt x="20899" y="4613"/>
                </a:cubicBezTo>
                <a:cubicBezTo>
                  <a:pt x="20891" y="4591"/>
                  <a:pt x="20901" y="4567"/>
                  <a:pt x="20922" y="4559"/>
                </a:cubicBezTo>
                <a:lnTo>
                  <a:pt x="21100" y="4485"/>
                </a:lnTo>
                <a:cubicBezTo>
                  <a:pt x="21105" y="4483"/>
                  <a:pt x="21110" y="4482"/>
                  <a:pt x="21115" y="4482"/>
                </a:cubicBezTo>
                <a:close/>
                <a:moveTo>
                  <a:pt x="17091" y="0"/>
                </a:moveTo>
                <a:lnTo>
                  <a:pt x="17091" y="0"/>
                </a:lnTo>
                <a:cubicBezTo>
                  <a:pt x="21161" y="9722"/>
                  <a:pt x="11744" y="17139"/>
                  <a:pt x="5872" y="23388"/>
                </a:cubicBezTo>
                <a:cubicBezTo>
                  <a:pt x="1" y="29638"/>
                  <a:pt x="5404" y="37356"/>
                  <a:pt x="6002" y="38144"/>
                </a:cubicBezTo>
                <a:cubicBezTo>
                  <a:pt x="7139" y="39645"/>
                  <a:pt x="7975" y="40582"/>
                  <a:pt x="8711" y="41002"/>
                </a:cubicBezTo>
                <a:cubicBezTo>
                  <a:pt x="8736" y="41645"/>
                  <a:pt x="8871" y="44128"/>
                  <a:pt x="9486" y="46519"/>
                </a:cubicBezTo>
                <a:cubicBezTo>
                  <a:pt x="9548" y="46759"/>
                  <a:pt x="9738" y="46918"/>
                  <a:pt x="9957" y="46918"/>
                </a:cubicBezTo>
                <a:cubicBezTo>
                  <a:pt x="9961" y="46918"/>
                  <a:pt x="9965" y="46917"/>
                  <a:pt x="9969" y="46917"/>
                </a:cubicBezTo>
                <a:cubicBezTo>
                  <a:pt x="10337" y="46908"/>
                  <a:pt x="10585" y="46474"/>
                  <a:pt x="10446" y="46094"/>
                </a:cubicBezTo>
                <a:cubicBezTo>
                  <a:pt x="10027" y="44961"/>
                  <a:pt x="9331" y="43543"/>
                  <a:pt x="9627" y="41264"/>
                </a:cubicBezTo>
                <a:lnTo>
                  <a:pt x="9615" y="41258"/>
                </a:lnTo>
                <a:cubicBezTo>
                  <a:pt x="11110" y="41223"/>
                  <a:pt x="12533" y="38817"/>
                  <a:pt x="15959" y="34502"/>
                </a:cubicBezTo>
                <a:cubicBezTo>
                  <a:pt x="21628" y="27364"/>
                  <a:pt x="29839" y="21904"/>
                  <a:pt x="27987" y="13307"/>
                </a:cubicBezTo>
                <a:cubicBezTo>
                  <a:pt x="26135" y="4710"/>
                  <a:pt x="17091" y="0"/>
                  <a:pt x="170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4"/>
          <p:cNvSpPr/>
          <p:nvPr/>
        </p:nvSpPr>
        <p:spPr>
          <a:xfrm rot="2700000">
            <a:off x="52147" y="3479295"/>
            <a:ext cx="1014785" cy="1907082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8543838" y="2495880"/>
            <a:ext cx="270321" cy="267632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4"/>
          <p:cNvSpPr/>
          <p:nvPr/>
        </p:nvSpPr>
        <p:spPr>
          <a:xfrm rot="-2319231" flipH="1">
            <a:off x="8080445" y="4139402"/>
            <a:ext cx="1492535" cy="1578405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4"/>
          <p:cNvSpPr/>
          <p:nvPr/>
        </p:nvSpPr>
        <p:spPr>
          <a:xfrm rot="10800000">
            <a:off x="5789267" y="112934"/>
            <a:ext cx="270321" cy="267632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4"/>
          <p:cNvSpPr/>
          <p:nvPr/>
        </p:nvSpPr>
        <p:spPr>
          <a:xfrm rot="9480698">
            <a:off x="8428515" y="4609932"/>
            <a:ext cx="208272" cy="2062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4"/>
          <p:cNvSpPr/>
          <p:nvPr/>
        </p:nvSpPr>
        <p:spPr>
          <a:xfrm rot="9480698">
            <a:off x="3601490" y="4772794"/>
            <a:ext cx="208272" cy="2062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65" r:id="rId5"/>
    <p:sldLayoutId id="2147483666" r:id="rId6"/>
    <p:sldLayoutId id="2147483671" r:id="rId7"/>
    <p:sldLayoutId id="2147483673" r:id="rId8"/>
    <p:sldLayoutId id="2147483680" r:id="rId9"/>
    <p:sldLayoutId id="2147483681" r:id="rId10"/>
    <p:sldLayoutId id="214748368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leurzi-final-project-ironhack-streamlitapp-ln2uq4.streamlit.app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drewmvd/fetal-health-classification/discussion/194303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aleurzi-final-project-ironhack-streamlitapp-ln2uq4.streamlit.app/" TargetMode="External"/><Relationship Id="rId4" Type="http://schemas.openxmlformats.org/officeDocument/2006/relationships/hyperlink" Target="https://public.tableau.com/app/profile/urzi.alessia/viz/final_project_Ironhack/Dashboard12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urzi.alessia/viz/final_project_Ironhack/Dashboard12?publish=y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.tableau.com/app/profile/urzi.alessia/viz/final_project_Ironhack/Dashboard12" TargetMode="Externa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 txBox="1">
            <a:spLocks noGrp="1"/>
          </p:cNvSpPr>
          <p:nvPr>
            <p:ph type="subTitle" idx="1"/>
          </p:nvPr>
        </p:nvSpPr>
        <p:spPr>
          <a:xfrm>
            <a:off x="754485" y="3771909"/>
            <a:ext cx="5280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Ironhack</a:t>
            </a:r>
            <a:r>
              <a:rPr lang="en" dirty="0"/>
              <a:t> final project - Alessia</a:t>
            </a:r>
            <a:endParaRPr dirty="0"/>
          </a:p>
        </p:txBody>
      </p:sp>
      <p:sp>
        <p:nvSpPr>
          <p:cNvPr id="17" name="Google Shape;491;p49">
            <a:extLst>
              <a:ext uri="{FF2B5EF4-FFF2-40B4-BE49-F238E27FC236}">
                <a16:creationId xmlns:a16="http://schemas.microsoft.com/office/drawing/2014/main" id="{5B82BF6C-D640-E69A-AAE7-AA565109ABCB}"/>
              </a:ext>
            </a:extLst>
          </p:cNvPr>
          <p:cNvSpPr/>
          <p:nvPr/>
        </p:nvSpPr>
        <p:spPr>
          <a:xfrm flipH="1">
            <a:off x="5673781" y="986543"/>
            <a:ext cx="3909877" cy="4215914"/>
          </a:xfrm>
          <a:custGeom>
            <a:avLst/>
            <a:gdLst/>
            <a:ahLst/>
            <a:cxnLst/>
            <a:rect l="l" t="t" r="r" b="b"/>
            <a:pathLst>
              <a:path w="55730" h="60090" extrusionOk="0">
                <a:moveTo>
                  <a:pt x="19818" y="1"/>
                </a:moveTo>
                <a:cubicBezTo>
                  <a:pt x="13142" y="1"/>
                  <a:pt x="6945" y="3082"/>
                  <a:pt x="4498" y="9734"/>
                </a:cubicBezTo>
                <a:cubicBezTo>
                  <a:pt x="0" y="21963"/>
                  <a:pt x="9763" y="33569"/>
                  <a:pt x="5072" y="43942"/>
                </a:cubicBezTo>
                <a:cubicBezTo>
                  <a:pt x="1443" y="51969"/>
                  <a:pt x="21319" y="60090"/>
                  <a:pt x="35993" y="60090"/>
                </a:cubicBezTo>
                <a:cubicBezTo>
                  <a:pt x="40278" y="60090"/>
                  <a:pt x="44120" y="59397"/>
                  <a:pt x="46803" y="57807"/>
                </a:cubicBezTo>
                <a:cubicBezTo>
                  <a:pt x="46803" y="57807"/>
                  <a:pt x="55730" y="52914"/>
                  <a:pt x="52806" y="38943"/>
                </a:cubicBezTo>
                <a:cubicBezTo>
                  <a:pt x="52068" y="35415"/>
                  <a:pt x="52176" y="31761"/>
                  <a:pt x="53214" y="28311"/>
                </a:cubicBezTo>
                <a:cubicBezTo>
                  <a:pt x="54399" y="24369"/>
                  <a:pt x="55258" y="18996"/>
                  <a:pt x="52928" y="15156"/>
                </a:cubicBezTo>
                <a:cubicBezTo>
                  <a:pt x="48813" y="8371"/>
                  <a:pt x="45223" y="15080"/>
                  <a:pt x="35697" y="6212"/>
                </a:cubicBezTo>
                <a:cubicBezTo>
                  <a:pt x="31353" y="2168"/>
                  <a:pt x="25417" y="1"/>
                  <a:pt x="1981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513;p49">
            <a:extLst>
              <a:ext uri="{FF2B5EF4-FFF2-40B4-BE49-F238E27FC236}">
                <a16:creationId xmlns:a16="http://schemas.microsoft.com/office/drawing/2014/main" id="{F49826CF-3AB4-71B3-4967-2CAFC1CEB993}"/>
              </a:ext>
            </a:extLst>
          </p:cNvPr>
          <p:cNvSpPr/>
          <p:nvPr/>
        </p:nvSpPr>
        <p:spPr>
          <a:xfrm rot="2268352">
            <a:off x="8056350" y="3209040"/>
            <a:ext cx="1205216" cy="1535238"/>
          </a:xfrm>
          <a:custGeom>
            <a:avLst/>
            <a:gdLst/>
            <a:ahLst/>
            <a:cxnLst/>
            <a:rect l="l" t="t" r="r" b="b"/>
            <a:pathLst>
              <a:path w="17179" h="21882" extrusionOk="0">
                <a:moveTo>
                  <a:pt x="7851" y="10254"/>
                </a:moveTo>
                <a:lnTo>
                  <a:pt x="7851" y="10254"/>
                </a:lnTo>
                <a:cubicBezTo>
                  <a:pt x="7851" y="10254"/>
                  <a:pt x="7851" y="10254"/>
                  <a:pt x="7851" y="10254"/>
                </a:cubicBezTo>
                <a:lnTo>
                  <a:pt x="7851" y="10254"/>
                </a:lnTo>
                <a:cubicBezTo>
                  <a:pt x="7851" y="10254"/>
                  <a:pt x="7851" y="10254"/>
                  <a:pt x="7851" y="10254"/>
                </a:cubicBezTo>
                <a:close/>
                <a:moveTo>
                  <a:pt x="3248" y="1"/>
                </a:moveTo>
                <a:cubicBezTo>
                  <a:pt x="3248" y="1"/>
                  <a:pt x="3248" y="1"/>
                  <a:pt x="3248" y="1"/>
                </a:cubicBezTo>
                <a:cubicBezTo>
                  <a:pt x="3262" y="8"/>
                  <a:pt x="3800" y="2000"/>
                  <a:pt x="4756" y="3077"/>
                </a:cubicBezTo>
                <a:cubicBezTo>
                  <a:pt x="5598" y="3942"/>
                  <a:pt x="6765" y="5790"/>
                  <a:pt x="7160" y="6464"/>
                </a:cubicBezTo>
                <a:cubicBezTo>
                  <a:pt x="6859" y="6232"/>
                  <a:pt x="6565" y="6005"/>
                  <a:pt x="6281" y="5779"/>
                </a:cubicBezTo>
                <a:cubicBezTo>
                  <a:pt x="5757" y="5364"/>
                  <a:pt x="5264" y="4957"/>
                  <a:pt x="4828" y="4560"/>
                </a:cubicBezTo>
                <a:cubicBezTo>
                  <a:pt x="4608" y="4363"/>
                  <a:pt x="4410" y="4164"/>
                  <a:pt x="4218" y="3977"/>
                </a:cubicBezTo>
                <a:cubicBezTo>
                  <a:pt x="4128" y="3879"/>
                  <a:pt x="4038" y="3785"/>
                  <a:pt x="3951" y="3694"/>
                </a:cubicBezTo>
                <a:cubicBezTo>
                  <a:pt x="3863" y="3603"/>
                  <a:pt x="3790" y="3510"/>
                  <a:pt x="3710" y="3422"/>
                </a:cubicBezTo>
                <a:cubicBezTo>
                  <a:pt x="3672" y="3378"/>
                  <a:pt x="3634" y="3335"/>
                  <a:pt x="3596" y="3293"/>
                </a:cubicBezTo>
                <a:cubicBezTo>
                  <a:pt x="3559" y="3250"/>
                  <a:pt x="3528" y="3206"/>
                  <a:pt x="3494" y="3164"/>
                </a:cubicBezTo>
                <a:cubicBezTo>
                  <a:pt x="3428" y="3080"/>
                  <a:pt x="3364" y="2999"/>
                  <a:pt x="3301" y="2921"/>
                </a:cubicBezTo>
                <a:cubicBezTo>
                  <a:pt x="3188" y="2764"/>
                  <a:pt x="3085" y="2618"/>
                  <a:pt x="2993" y="2487"/>
                </a:cubicBezTo>
                <a:cubicBezTo>
                  <a:pt x="2911" y="2356"/>
                  <a:pt x="2837" y="2238"/>
                  <a:pt x="2772" y="2136"/>
                </a:cubicBezTo>
                <a:cubicBezTo>
                  <a:pt x="2709" y="2033"/>
                  <a:pt x="2669" y="1947"/>
                  <a:pt x="2627" y="1876"/>
                </a:cubicBezTo>
                <a:cubicBezTo>
                  <a:pt x="2550" y="1735"/>
                  <a:pt x="2508" y="1660"/>
                  <a:pt x="2508" y="1660"/>
                </a:cubicBezTo>
                <a:cubicBezTo>
                  <a:pt x="2464" y="1655"/>
                  <a:pt x="2420" y="1650"/>
                  <a:pt x="2376" y="1645"/>
                </a:cubicBezTo>
                <a:lnTo>
                  <a:pt x="2376" y="1645"/>
                </a:lnTo>
                <a:cubicBezTo>
                  <a:pt x="2376" y="1645"/>
                  <a:pt x="2417" y="1722"/>
                  <a:pt x="2492" y="1867"/>
                </a:cubicBezTo>
                <a:cubicBezTo>
                  <a:pt x="2532" y="1939"/>
                  <a:pt x="2571" y="2028"/>
                  <a:pt x="2634" y="2134"/>
                </a:cubicBezTo>
                <a:cubicBezTo>
                  <a:pt x="2698" y="2240"/>
                  <a:pt x="2772" y="2361"/>
                  <a:pt x="2853" y="2497"/>
                </a:cubicBezTo>
                <a:cubicBezTo>
                  <a:pt x="2944" y="2632"/>
                  <a:pt x="3048" y="2785"/>
                  <a:pt x="3162" y="2948"/>
                </a:cubicBezTo>
                <a:cubicBezTo>
                  <a:pt x="3226" y="3029"/>
                  <a:pt x="3291" y="3115"/>
                  <a:pt x="3358" y="3203"/>
                </a:cubicBezTo>
                <a:cubicBezTo>
                  <a:pt x="3393" y="3246"/>
                  <a:pt x="3424" y="3293"/>
                  <a:pt x="3462" y="3338"/>
                </a:cubicBezTo>
                <a:cubicBezTo>
                  <a:pt x="3500" y="3382"/>
                  <a:pt x="3539" y="3427"/>
                  <a:pt x="3578" y="3474"/>
                </a:cubicBezTo>
                <a:cubicBezTo>
                  <a:pt x="3658" y="3565"/>
                  <a:pt x="3733" y="3665"/>
                  <a:pt x="3824" y="3760"/>
                </a:cubicBezTo>
                <a:cubicBezTo>
                  <a:pt x="3913" y="3856"/>
                  <a:pt x="4003" y="3955"/>
                  <a:pt x="4096" y="4057"/>
                </a:cubicBezTo>
                <a:cubicBezTo>
                  <a:pt x="4291" y="4255"/>
                  <a:pt x="4496" y="4465"/>
                  <a:pt x="4720" y="4673"/>
                </a:cubicBezTo>
                <a:cubicBezTo>
                  <a:pt x="4888" y="4830"/>
                  <a:pt x="5064" y="4990"/>
                  <a:pt x="5246" y="5150"/>
                </a:cubicBezTo>
                <a:cubicBezTo>
                  <a:pt x="5230" y="5151"/>
                  <a:pt x="5213" y="5151"/>
                  <a:pt x="5194" y="5151"/>
                </a:cubicBezTo>
                <a:cubicBezTo>
                  <a:pt x="4911" y="5151"/>
                  <a:pt x="4287" y="5062"/>
                  <a:pt x="3533" y="4403"/>
                </a:cubicBezTo>
                <a:cubicBezTo>
                  <a:pt x="2643" y="3613"/>
                  <a:pt x="1276" y="2777"/>
                  <a:pt x="381" y="2777"/>
                </a:cubicBezTo>
                <a:cubicBezTo>
                  <a:pt x="241" y="2777"/>
                  <a:pt x="114" y="2798"/>
                  <a:pt x="1" y="2841"/>
                </a:cubicBezTo>
                <a:cubicBezTo>
                  <a:pt x="5" y="2846"/>
                  <a:pt x="557" y="3703"/>
                  <a:pt x="1695" y="4308"/>
                </a:cubicBezTo>
                <a:cubicBezTo>
                  <a:pt x="2680" y="4802"/>
                  <a:pt x="4708" y="5120"/>
                  <a:pt x="5542" y="5407"/>
                </a:cubicBezTo>
                <a:cubicBezTo>
                  <a:pt x="5754" y="5589"/>
                  <a:pt x="5974" y="5772"/>
                  <a:pt x="6198" y="5957"/>
                </a:cubicBezTo>
                <a:cubicBezTo>
                  <a:pt x="6729" y="6393"/>
                  <a:pt x="7289" y="6839"/>
                  <a:pt x="7859" y="7300"/>
                </a:cubicBezTo>
                <a:cubicBezTo>
                  <a:pt x="8429" y="7763"/>
                  <a:pt x="9009" y="8245"/>
                  <a:pt x="9580" y="8757"/>
                </a:cubicBezTo>
                <a:cubicBezTo>
                  <a:pt x="9577" y="8762"/>
                  <a:pt x="9477" y="8841"/>
                  <a:pt x="9259" y="8841"/>
                </a:cubicBezTo>
                <a:cubicBezTo>
                  <a:pt x="8957" y="8841"/>
                  <a:pt x="8430" y="8690"/>
                  <a:pt x="7625" y="7984"/>
                </a:cubicBezTo>
                <a:cubicBezTo>
                  <a:pt x="6442" y="6946"/>
                  <a:pt x="4508" y="6399"/>
                  <a:pt x="3569" y="6399"/>
                </a:cubicBezTo>
                <a:cubicBezTo>
                  <a:pt x="3384" y="6399"/>
                  <a:pt x="3238" y="6420"/>
                  <a:pt x="3144" y="6463"/>
                </a:cubicBezTo>
                <a:cubicBezTo>
                  <a:pt x="3170" y="6464"/>
                  <a:pt x="4646" y="8253"/>
                  <a:pt x="6303" y="8763"/>
                </a:cubicBezTo>
                <a:cubicBezTo>
                  <a:pt x="7983" y="9254"/>
                  <a:pt x="9888" y="9077"/>
                  <a:pt x="10456" y="9580"/>
                </a:cubicBezTo>
                <a:cubicBezTo>
                  <a:pt x="10724" y="9846"/>
                  <a:pt x="10987" y="10119"/>
                  <a:pt x="11241" y="10404"/>
                </a:cubicBezTo>
                <a:cubicBezTo>
                  <a:pt x="11768" y="10992"/>
                  <a:pt x="12259" y="11635"/>
                  <a:pt x="12639" y="12316"/>
                </a:cubicBezTo>
                <a:cubicBezTo>
                  <a:pt x="12688" y="12399"/>
                  <a:pt x="12731" y="12486"/>
                  <a:pt x="12774" y="12572"/>
                </a:cubicBezTo>
                <a:cubicBezTo>
                  <a:pt x="12814" y="12656"/>
                  <a:pt x="12862" y="12745"/>
                  <a:pt x="12896" y="12827"/>
                </a:cubicBezTo>
                <a:cubicBezTo>
                  <a:pt x="12930" y="12908"/>
                  <a:pt x="12965" y="12990"/>
                  <a:pt x="12998" y="13072"/>
                </a:cubicBezTo>
                <a:cubicBezTo>
                  <a:pt x="13015" y="13110"/>
                  <a:pt x="13032" y="13156"/>
                  <a:pt x="13047" y="13205"/>
                </a:cubicBezTo>
                <a:cubicBezTo>
                  <a:pt x="13063" y="13252"/>
                  <a:pt x="13078" y="13299"/>
                  <a:pt x="13094" y="13345"/>
                </a:cubicBezTo>
                <a:cubicBezTo>
                  <a:pt x="13109" y="13393"/>
                  <a:pt x="13124" y="13440"/>
                  <a:pt x="13140" y="13486"/>
                </a:cubicBezTo>
                <a:cubicBezTo>
                  <a:pt x="13141" y="13490"/>
                  <a:pt x="13142" y="13494"/>
                  <a:pt x="13143" y="13497"/>
                </a:cubicBezTo>
                <a:cubicBezTo>
                  <a:pt x="13144" y="13499"/>
                  <a:pt x="13144" y="13501"/>
                  <a:pt x="13145" y="13503"/>
                </a:cubicBezTo>
                <a:cubicBezTo>
                  <a:pt x="13148" y="13514"/>
                  <a:pt x="13151" y="13525"/>
                  <a:pt x="13154" y="13537"/>
                </a:cubicBezTo>
                <a:cubicBezTo>
                  <a:pt x="13159" y="13559"/>
                  <a:pt x="13166" y="13583"/>
                  <a:pt x="13172" y="13606"/>
                </a:cubicBezTo>
                <a:cubicBezTo>
                  <a:pt x="13195" y="13696"/>
                  <a:pt x="13218" y="13787"/>
                  <a:pt x="13241" y="13878"/>
                </a:cubicBezTo>
                <a:cubicBezTo>
                  <a:pt x="13256" y="13938"/>
                  <a:pt x="13272" y="13998"/>
                  <a:pt x="13286" y="14059"/>
                </a:cubicBezTo>
                <a:cubicBezTo>
                  <a:pt x="12968" y="13279"/>
                  <a:pt x="12526" y="12451"/>
                  <a:pt x="12014" y="12116"/>
                </a:cubicBezTo>
                <a:cubicBezTo>
                  <a:pt x="10973" y="11454"/>
                  <a:pt x="10222" y="12168"/>
                  <a:pt x="7851" y="10254"/>
                </a:cubicBezTo>
                <a:lnTo>
                  <a:pt x="7851" y="10254"/>
                </a:lnTo>
                <a:cubicBezTo>
                  <a:pt x="7874" y="10277"/>
                  <a:pt x="8527" y="12088"/>
                  <a:pt x="9909" y="12903"/>
                </a:cubicBezTo>
                <a:cubicBezTo>
                  <a:pt x="10178" y="13069"/>
                  <a:pt x="10406" y="13131"/>
                  <a:pt x="10604" y="13131"/>
                </a:cubicBezTo>
                <a:cubicBezTo>
                  <a:pt x="11200" y="13131"/>
                  <a:pt x="11530" y="12570"/>
                  <a:pt x="11929" y="12570"/>
                </a:cubicBezTo>
                <a:cubicBezTo>
                  <a:pt x="12093" y="12570"/>
                  <a:pt x="12269" y="12665"/>
                  <a:pt x="12480" y="12933"/>
                </a:cubicBezTo>
                <a:cubicBezTo>
                  <a:pt x="12899" y="13469"/>
                  <a:pt x="13223" y="14217"/>
                  <a:pt x="13449" y="14870"/>
                </a:cubicBezTo>
                <a:cubicBezTo>
                  <a:pt x="13454" y="14894"/>
                  <a:pt x="13459" y="14919"/>
                  <a:pt x="13463" y="14944"/>
                </a:cubicBezTo>
                <a:cubicBezTo>
                  <a:pt x="13490" y="15117"/>
                  <a:pt x="13511" y="15288"/>
                  <a:pt x="13533" y="15457"/>
                </a:cubicBezTo>
                <a:cubicBezTo>
                  <a:pt x="13543" y="15542"/>
                  <a:pt x="13553" y="15625"/>
                  <a:pt x="13564" y="15710"/>
                </a:cubicBezTo>
                <a:cubicBezTo>
                  <a:pt x="13570" y="15792"/>
                  <a:pt x="13577" y="15874"/>
                  <a:pt x="13583" y="15956"/>
                </a:cubicBezTo>
                <a:cubicBezTo>
                  <a:pt x="13595" y="16119"/>
                  <a:pt x="13609" y="16281"/>
                  <a:pt x="13616" y="16438"/>
                </a:cubicBezTo>
                <a:cubicBezTo>
                  <a:pt x="13641" y="17066"/>
                  <a:pt x="13624" y="17647"/>
                  <a:pt x="13577" y="18166"/>
                </a:cubicBezTo>
                <a:cubicBezTo>
                  <a:pt x="13545" y="18505"/>
                  <a:pt x="13504" y="18820"/>
                  <a:pt x="13456" y="19107"/>
                </a:cubicBezTo>
                <a:cubicBezTo>
                  <a:pt x="13198" y="18809"/>
                  <a:pt x="12722" y="18153"/>
                  <a:pt x="12554" y="17209"/>
                </a:cubicBezTo>
                <a:cubicBezTo>
                  <a:pt x="12317" y="15902"/>
                  <a:pt x="12255" y="14537"/>
                  <a:pt x="10601" y="13556"/>
                </a:cubicBezTo>
                <a:lnTo>
                  <a:pt x="10601" y="13556"/>
                </a:lnTo>
                <a:cubicBezTo>
                  <a:pt x="10600" y="13562"/>
                  <a:pt x="10510" y="14639"/>
                  <a:pt x="11032" y="15853"/>
                </a:cubicBezTo>
                <a:cubicBezTo>
                  <a:pt x="11567" y="17012"/>
                  <a:pt x="13503" y="18895"/>
                  <a:pt x="13331" y="19737"/>
                </a:cubicBezTo>
                <a:cubicBezTo>
                  <a:pt x="13262" y="20040"/>
                  <a:pt x="13188" y="20296"/>
                  <a:pt x="13122" y="20510"/>
                </a:cubicBezTo>
                <a:cubicBezTo>
                  <a:pt x="13079" y="20635"/>
                  <a:pt x="13042" y="20753"/>
                  <a:pt x="13005" y="20843"/>
                </a:cubicBezTo>
                <a:cubicBezTo>
                  <a:pt x="12988" y="20889"/>
                  <a:pt x="12970" y="20931"/>
                  <a:pt x="12955" y="20970"/>
                </a:cubicBezTo>
                <a:cubicBezTo>
                  <a:pt x="12939" y="21011"/>
                  <a:pt x="12928" y="21030"/>
                  <a:pt x="12917" y="21057"/>
                </a:cubicBezTo>
                <a:cubicBezTo>
                  <a:pt x="12906" y="21082"/>
                  <a:pt x="12896" y="21104"/>
                  <a:pt x="12888" y="21122"/>
                </a:cubicBezTo>
                <a:cubicBezTo>
                  <a:pt x="12876" y="21145"/>
                  <a:pt x="12864" y="21163"/>
                  <a:pt x="12856" y="21178"/>
                </a:cubicBezTo>
                <a:cubicBezTo>
                  <a:pt x="12839" y="21208"/>
                  <a:pt x="12829" y="21223"/>
                  <a:pt x="12829" y="21223"/>
                </a:cubicBezTo>
                <a:cubicBezTo>
                  <a:pt x="12968" y="21440"/>
                  <a:pt x="13104" y="21659"/>
                  <a:pt x="13238" y="21881"/>
                </a:cubicBezTo>
                <a:cubicBezTo>
                  <a:pt x="13238" y="21881"/>
                  <a:pt x="13247" y="21866"/>
                  <a:pt x="13264" y="21835"/>
                </a:cubicBezTo>
                <a:cubicBezTo>
                  <a:pt x="13274" y="21820"/>
                  <a:pt x="13284" y="21800"/>
                  <a:pt x="13297" y="21777"/>
                </a:cubicBezTo>
                <a:cubicBezTo>
                  <a:pt x="13312" y="21747"/>
                  <a:pt x="13328" y="21712"/>
                  <a:pt x="13347" y="21671"/>
                </a:cubicBezTo>
                <a:cubicBezTo>
                  <a:pt x="13364" y="21632"/>
                  <a:pt x="13389" y="21582"/>
                  <a:pt x="13405" y="21538"/>
                </a:cubicBezTo>
                <a:cubicBezTo>
                  <a:pt x="13423" y="21493"/>
                  <a:pt x="13441" y="21443"/>
                  <a:pt x="13462" y="21390"/>
                </a:cubicBezTo>
                <a:cubicBezTo>
                  <a:pt x="13503" y="21284"/>
                  <a:pt x="13541" y="21157"/>
                  <a:pt x="13588" y="21016"/>
                </a:cubicBezTo>
                <a:cubicBezTo>
                  <a:pt x="13674" y="20731"/>
                  <a:pt x="13770" y="20381"/>
                  <a:pt x="13852" y="19957"/>
                </a:cubicBezTo>
                <a:cubicBezTo>
                  <a:pt x="13893" y="19752"/>
                  <a:pt x="13931" y="19530"/>
                  <a:pt x="13965" y="19292"/>
                </a:cubicBezTo>
                <a:cubicBezTo>
                  <a:pt x="13965" y="19292"/>
                  <a:pt x="13965" y="19289"/>
                  <a:pt x="13966" y="19282"/>
                </a:cubicBezTo>
                <a:cubicBezTo>
                  <a:pt x="13987" y="19129"/>
                  <a:pt x="14006" y="18969"/>
                  <a:pt x="14023" y="18803"/>
                </a:cubicBezTo>
                <a:cubicBezTo>
                  <a:pt x="14082" y="18458"/>
                  <a:pt x="14196" y="18020"/>
                  <a:pt x="14421" y="17803"/>
                </a:cubicBezTo>
                <a:cubicBezTo>
                  <a:pt x="14829" y="17404"/>
                  <a:pt x="16373" y="17812"/>
                  <a:pt x="16771" y="17089"/>
                </a:cubicBezTo>
                <a:cubicBezTo>
                  <a:pt x="17178" y="16358"/>
                  <a:pt x="17138" y="14647"/>
                  <a:pt x="17127" y="14646"/>
                </a:cubicBezTo>
                <a:cubicBezTo>
                  <a:pt x="17127" y="14646"/>
                  <a:pt x="17126" y="14646"/>
                  <a:pt x="17123" y="14646"/>
                </a:cubicBezTo>
                <a:cubicBezTo>
                  <a:pt x="17032" y="14646"/>
                  <a:pt x="15351" y="14843"/>
                  <a:pt x="15030" y="15872"/>
                </a:cubicBezTo>
                <a:cubicBezTo>
                  <a:pt x="14833" y="16530"/>
                  <a:pt x="14391" y="17432"/>
                  <a:pt x="14080" y="18025"/>
                </a:cubicBezTo>
                <a:cubicBezTo>
                  <a:pt x="14099" y="17598"/>
                  <a:pt x="14098" y="17137"/>
                  <a:pt x="14074" y="16651"/>
                </a:cubicBezTo>
                <a:cubicBezTo>
                  <a:pt x="14064" y="16483"/>
                  <a:pt x="14049" y="16310"/>
                  <a:pt x="14034" y="16137"/>
                </a:cubicBezTo>
                <a:cubicBezTo>
                  <a:pt x="13902" y="13624"/>
                  <a:pt x="15055" y="14282"/>
                  <a:pt x="14981" y="12406"/>
                </a:cubicBezTo>
                <a:cubicBezTo>
                  <a:pt x="14862" y="10506"/>
                  <a:pt x="13560" y="8965"/>
                  <a:pt x="13550" y="8965"/>
                </a:cubicBezTo>
                <a:cubicBezTo>
                  <a:pt x="13550" y="8965"/>
                  <a:pt x="13550" y="8965"/>
                  <a:pt x="13550" y="8965"/>
                </a:cubicBezTo>
                <a:cubicBezTo>
                  <a:pt x="12950" y="10540"/>
                  <a:pt x="13529" y="12575"/>
                  <a:pt x="13780" y="13309"/>
                </a:cubicBezTo>
                <a:cubicBezTo>
                  <a:pt x="13948" y="13748"/>
                  <a:pt x="13921" y="14455"/>
                  <a:pt x="13872" y="14951"/>
                </a:cubicBezTo>
                <a:cubicBezTo>
                  <a:pt x="13843" y="14801"/>
                  <a:pt x="13813" y="14648"/>
                  <a:pt x="13782" y="14496"/>
                </a:cubicBezTo>
                <a:cubicBezTo>
                  <a:pt x="13746" y="14307"/>
                  <a:pt x="13693" y="14115"/>
                  <a:pt x="13643" y="13921"/>
                </a:cubicBezTo>
                <a:cubicBezTo>
                  <a:pt x="13618" y="13826"/>
                  <a:pt x="13591" y="13729"/>
                  <a:pt x="13566" y="13631"/>
                </a:cubicBezTo>
                <a:cubicBezTo>
                  <a:pt x="13558" y="13608"/>
                  <a:pt x="13552" y="13583"/>
                  <a:pt x="13545" y="13559"/>
                </a:cubicBezTo>
                <a:cubicBezTo>
                  <a:pt x="13542" y="13547"/>
                  <a:pt x="13539" y="13535"/>
                  <a:pt x="13535" y="13522"/>
                </a:cubicBezTo>
                <a:cubicBezTo>
                  <a:pt x="13535" y="13519"/>
                  <a:pt x="13534" y="13516"/>
                  <a:pt x="13533" y="13513"/>
                </a:cubicBezTo>
                <a:cubicBezTo>
                  <a:pt x="13530" y="13504"/>
                  <a:pt x="13527" y="13495"/>
                  <a:pt x="13523" y="13485"/>
                </a:cubicBezTo>
                <a:cubicBezTo>
                  <a:pt x="13521" y="13479"/>
                  <a:pt x="13520" y="13474"/>
                  <a:pt x="13518" y="13468"/>
                </a:cubicBezTo>
                <a:cubicBezTo>
                  <a:pt x="13502" y="13421"/>
                  <a:pt x="13485" y="13373"/>
                  <a:pt x="13469" y="13325"/>
                </a:cubicBezTo>
                <a:cubicBezTo>
                  <a:pt x="13454" y="13278"/>
                  <a:pt x="13437" y="13230"/>
                  <a:pt x="13421" y="13183"/>
                </a:cubicBezTo>
                <a:cubicBezTo>
                  <a:pt x="13404" y="13136"/>
                  <a:pt x="13388" y="13088"/>
                  <a:pt x="13363" y="13033"/>
                </a:cubicBezTo>
                <a:cubicBezTo>
                  <a:pt x="13318" y="12926"/>
                  <a:pt x="13273" y="12820"/>
                  <a:pt x="13226" y="12714"/>
                </a:cubicBezTo>
                <a:cubicBezTo>
                  <a:pt x="13180" y="12607"/>
                  <a:pt x="13128" y="12514"/>
                  <a:pt x="13077" y="12415"/>
                </a:cubicBezTo>
                <a:cubicBezTo>
                  <a:pt x="13027" y="12317"/>
                  <a:pt x="12976" y="12217"/>
                  <a:pt x="12919" y="12125"/>
                </a:cubicBezTo>
                <a:cubicBezTo>
                  <a:pt x="12521" y="11441"/>
                  <a:pt x="12049" y="10835"/>
                  <a:pt x="11554" y="10286"/>
                </a:cubicBezTo>
                <a:cubicBezTo>
                  <a:pt x="11226" y="9725"/>
                  <a:pt x="10883" y="9061"/>
                  <a:pt x="10758" y="8542"/>
                </a:cubicBezTo>
                <a:cubicBezTo>
                  <a:pt x="10506" y="7444"/>
                  <a:pt x="10724" y="5805"/>
                  <a:pt x="8738" y="3733"/>
                </a:cubicBezTo>
                <a:lnTo>
                  <a:pt x="8738" y="3733"/>
                </a:lnTo>
                <a:cubicBezTo>
                  <a:pt x="8728" y="3733"/>
                  <a:pt x="8418" y="4545"/>
                  <a:pt x="8841" y="6179"/>
                </a:cubicBezTo>
                <a:cubicBezTo>
                  <a:pt x="9124" y="7055"/>
                  <a:pt x="10202" y="8593"/>
                  <a:pt x="11075" y="9778"/>
                </a:cubicBezTo>
                <a:cubicBezTo>
                  <a:pt x="10617" y="9311"/>
                  <a:pt x="10145" y="8880"/>
                  <a:pt x="9672" y="8474"/>
                </a:cubicBezTo>
                <a:cubicBezTo>
                  <a:pt x="9090" y="7973"/>
                  <a:pt x="8505" y="7509"/>
                  <a:pt x="7934" y="7064"/>
                </a:cubicBezTo>
                <a:cubicBezTo>
                  <a:pt x="7922" y="7055"/>
                  <a:pt x="7909" y="7045"/>
                  <a:pt x="7897" y="7036"/>
                </a:cubicBezTo>
                <a:lnTo>
                  <a:pt x="7897" y="7036"/>
                </a:lnTo>
                <a:cubicBezTo>
                  <a:pt x="7898" y="7036"/>
                  <a:pt x="7899" y="7037"/>
                  <a:pt x="7900" y="7038"/>
                </a:cubicBezTo>
                <a:cubicBezTo>
                  <a:pt x="7901" y="7039"/>
                  <a:pt x="7901" y="7039"/>
                  <a:pt x="7902" y="7039"/>
                </a:cubicBezTo>
                <a:cubicBezTo>
                  <a:pt x="7920" y="7039"/>
                  <a:pt x="6932" y="6060"/>
                  <a:pt x="6580" y="5319"/>
                </a:cubicBezTo>
                <a:cubicBezTo>
                  <a:pt x="6241" y="4568"/>
                  <a:pt x="6489" y="2764"/>
                  <a:pt x="5721" y="1806"/>
                </a:cubicBezTo>
                <a:cubicBezTo>
                  <a:pt x="4979" y="848"/>
                  <a:pt x="3272" y="1"/>
                  <a:pt x="324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97;p49">
            <a:extLst>
              <a:ext uri="{FF2B5EF4-FFF2-40B4-BE49-F238E27FC236}">
                <a16:creationId xmlns:a16="http://schemas.microsoft.com/office/drawing/2014/main" id="{48FEC32B-5EEC-E94E-07C2-4CEC66832938}"/>
              </a:ext>
            </a:extLst>
          </p:cNvPr>
          <p:cNvGrpSpPr/>
          <p:nvPr/>
        </p:nvGrpSpPr>
        <p:grpSpPr>
          <a:xfrm>
            <a:off x="6343430" y="883594"/>
            <a:ext cx="1788613" cy="4306792"/>
            <a:chOff x="2175425" y="688350"/>
            <a:chExt cx="1850226" cy="4455149"/>
          </a:xfrm>
        </p:grpSpPr>
        <p:sp>
          <p:nvSpPr>
            <p:cNvPr id="3" name="Google Shape;498;p49">
              <a:extLst>
                <a:ext uri="{FF2B5EF4-FFF2-40B4-BE49-F238E27FC236}">
                  <a16:creationId xmlns:a16="http://schemas.microsoft.com/office/drawing/2014/main" id="{5A860B65-3C78-D3CB-DDE7-0FA8A3E6DCD2}"/>
                </a:ext>
              </a:extLst>
            </p:cNvPr>
            <p:cNvSpPr/>
            <p:nvPr/>
          </p:nvSpPr>
          <p:spPr>
            <a:xfrm>
              <a:off x="2648324" y="1137397"/>
              <a:ext cx="595902" cy="830256"/>
            </a:xfrm>
            <a:custGeom>
              <a:avLst/>
              <a:gdLst/>
              <a:ahLst/>
              <a:cxnLst/>
              <a:rect l="l" t="t" r="r" b="b"/>
              <a:pathLst>
                <a:path w="6395" h="8910" extrusionOk="0">
                  <a:moveTo>
                    <a:pt x="4104" y="1"/>
                  </a:moveTo>
                  <a:cubicBezTo>
                    <a:pt x="2555" y="1"/>
                    <a:pt x="639" y="2650"/>
                    <a:pt x="447" y="3743"/>
                  </a:cubicBezTo>
                  <a:cubicBezTo>
                    <a:pt x="224" y="5007"/>
                    <a:pt x="1" y="6419"/>
                    <a:pt x="781" y="7237"/>
                  </a:cubicBezTo>
                  <a:cubicBezTo>
                    <a:pt x="1562" y="8055"/>
                    <a:pt x="4350" y="8910"/>
                    <a:pt x="4350" y="8910"/>
                  </a:cubicBezTo>
                  <a:lnTo>
                    <a:pt x="4527" y="8079"/>
                  </a:lnTo>
                  <a:cubicBezTo>
                    <a:pt x="4527" y="8079"/>
                    <a:pt x="3217" y="7125"/>
                    <a:pt x="4527" y="5230"/>
                  </a:cubicBezTo>
                  <a:cubicBezTo>
                    <a:pt x="5837" y="3334"/>
                    <a:pt x="6394" y="1289"/>
                    <a:pt x="4796" y="211"/>
                  </a:cubicBezTo>
                  <a:cubicBezTo>
                    <a:pt x="4580" y="66"/>
                    <a:pt x="4346" y="1"/>
                    <a:pt x="4104" y="1"/>
                  </a:cubicBezTo>
                  <a:close/>
                </a:path>
              </a:pathLst>
            </a:custGeom>
            <a:solidFill>
              <a:srgbClr val="D8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99;p49">
              <a:extLst>
                <a:ext uri="{FF2B5EF4-FFF2-40B4-BE49-F238E27FC236}">
                  <a16:creationId xmlns:a16="http://schemas.microsoft.com/office/drawing/2014/main" id="{7B67254A-9C89-0A3A-EA13-CD657D9AC9CB}"/>
                </a:ext>
              </a:extLst>
            </p:cNvPr>
            <p:cNvSpPr/>
            <p:nvPr/>
          </p:nvSpPr>
          <p:spPr>
            <a:xfrm>
              <a:off x="2849039" y="932768"/>
              <a:ext cx="676319" cy="895857"/>
            </a:xfrm>
            <a:custGeom>
              <a:avLst/>
              <a:gdLst/>
              <a:ahLst/>
              <a:cxnLst/>
              <a:rect l="l" t="t" r="r" b="b"/>
              <a:pathLst>
                <a:path w="7258" h="9614" extrusionOk="0">
                  <a:moveTo>
                    <a:pt x="3683" y="0"/>
                  </a:moveTo>
                  <a:cubicBezTo>
                    <a:pt x="2362" y="0"/>
                    <a:pt x="996" y="810"/>
                    <a:pt x="368" y="2349"/>
                  </a:cubicBezTo>
                  <a:cubicBezTo>
                    <a:pt x="197" y="2764"/>
                    <a:pt x="82" y="3234"/>
                    <a:pt x="36" y="3755"/>
                  </a:cubicBezTo>
                  <a:cubicBezTo>
                    <a:pt x="0" y="4158"/>
                    <a:pt x="3" y="4541"/>
                    <a:pt x="40" y="4905"/>
                  </a:cubicBezTo>
                  <a:cubicBezTo>
                    <a:pt x="348" y="7991"/>
                    <a:pt x="3038" y="9405"/>
                    <a:pt x="4318" y="9610"/>
                  </a:cubicBezTo>
                  <a:cubicBezTo>
                    <a:pt x="4351" y="9612"/>
                    <a:pt x="4383" y="9613"/>
                    <a:pt x="4414" y="9613"/>
                  </a:cubicBezTo>
                  <a:cubicBezTo>
                    <a:pt x="5030" y="9613"/>
                    <a:pt x="5192" y="9235"/>
                    <a:pt x="5219" y="9047"/>
                  </a:cubicBezTo>
                  <a:cubicBezTo>
                    <a:pt x="5248" y="8849"/>
                    <a:pt x="5738" y="8650"/>
                    <a:pt x="5852" y="8543"/>
                  </a:cubicBezTo>
                  <a:cubicBezTo>
                    <a:pt x="5965" y="8437"/>
                    <a:pt x="5848" y="8297"/>
                    <a:pt x="5858" y="8232"/>
                  </a:cubicBezTo>
                  <a:cubicBezTo>
                    <a:pt x="5869" y="8169"/>
                    <a:pt x="6075" y="8199"/>
                    <a:pt x="6176" y="7997"/>
                  </a:cubicBezTo>
                  <a:cubicBezTo>
                    <a:pt x="6230" y="7884"/>
                    <a:pt x="5974" y="7852"/>
                    <a:pt x="6161" y="7565"/>
                  </a:cubicBezTo>
                  <a:cubicBezTo>
                    <a:pt x="6348" y="7278"/>
                    <a:pt x="6359" y="7286"/>
                    <a:pt x="6507" y="7274"/>
                  </a:cubicBezTo>
                  <a:cubicBezTo>
                    <a:pt x="6611" y="7264"/>
                    <a:pt x="6710" y="7234"/>
                    <a:pt x="6795" y="7200"/>
                  </a:cubicBezTo>
                  <a:cubicBezTo>
                    <a:pt x="6921" y="7150"/>
                    <a:pt x="6983" y="7009"/>
                    <a:pt x="6941" y="6879"/>
                  </a:cubicBezTo>
                  <a:cubicBezTo>
                    <a:pt x="6802" y="6467"/>
                    <a:pt x="6582" y="5486"/>
                    <a:pt x="7066" y="4354"/>
                  </a:cubicBezTo>
                  <a:cubicBezTo>
                    <a:pt x="7146" y="4167"/>
                    <a:pt x="7194" y="3979"/>
                    <a:pt x="7211" y="3792"/>
                  </a:cubicBezTo>
                  <a:cubicBezTo>
                    <a:pt x="7258" y="3346"/>
                    <a:pt x="7150" y="2910"/>
                    <a:pt x="6987" y="2530"/>
                  </a:cubicBezTo>
                  <a:cubicBezTo>
                    <a:pt x="6673" y="1793"/>
                    <a:pt x="6154" y="1261"/>
                    <a:pt x="6154" y="1261"/>
                  </a:cubicBezTo>
                  <a:cubicBezTo>
                    <a:pt x="5542" y="411"/>
                    <a:pt x="4624" y="0"/>
                    <a:pt x="3683" y="0"/>
                  </a:cubicBezTo>
                  <a:close/>
                </a:path>
              </a:pathLst>
            </a:custGeom>
            <a:solidFill>
              <a:srgbClr val="FD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1;p49">
              <a:extLst>
                <a:ext uri="{FF2B5EF4-FFF2-40B4-BE49-F238E27FC236}">
                  <a16:creationId xmlns:a16="http://schemas.microsoft.com/office/drawing/2014/main" id="{F51730AD-86E5-0B72-445A-81267407E792}"/>
                </a:ext>
              </a:extLst>
            </p:cNvPr>
            <p:cNvSpPr/>
            <p:nvPr/>
          </p:nvSpPr>
          <p:spPr>
            <a:xfrm>
              <a:off x="2175425" y="1728826"/>
              <a:ext cx="1782208" cy="3032718"/>
            </a:xfrm>
            <a:custGeom>
              <a:avLst/>
              <a:gdLst/>
              <a:ahLst/>
              <a:cxnLst/>
              <a:rect l="l" t="t" r="r" b="b"/>
              <a:pathLst>
                <a:path w="19126" h="32546" extrusionOk="0">
                  <a:moveTo>
                    <a:pt x="6490" y="1"/>
                  </a:moveTo>
                  <a:cubicBezTo>
                    <a:pt x="6020" y="1"/>
                    <a:pt x="5538" y="48"/>
                    <a:pt x="5048" y="146"/>
                  </a:cubicBezTo>
                  <a:cubicBezTo>
                    <a:pt x="4517" y="253"/>
                    <a:pt x="4021" y="470"/>
                    <a:pt x="3580" y="815"/>
                  </a:cubicBezTo>
                  <a:cubicBezTo>
                    <a:pt x="0" y="3628"/>
                    <a:pt x="2877" y="6458"/>
                    <a:pt x="4796" y="9591"/>
                  </a:cubicBezTo>
                  <a:cubicBezTo>
                    <a:pt x="6714" y="12724"/>
                    <a:pt x="4987" y="17097"/>
                    <a:pt x="3964" y="21822"/>
                  </a:cubicBezTo>
                  <a:cubicBezTo>
                    <a:pt x="2942" y="26547"/>
                    <a:pt x="6266" y="31360"/>
                    <a:pt x="6266" y="31360"/>
                  </a:cubicBezTo>
                  <a:cubicBezTo>
                    <a:pt x="7109" y="31970"/>
                    <a:pt x="7940" y="32332"/>
                    <a:pt x="8748" y="32482"/>
                  </a:cubicBezTo>
                  <a:cubicBezTo>
                    <a:pt x="8977" y="32525"/>
                    <a:pt x="9208" y="32546"/>
                    <a:pt x="9439" y="32546"/>
                  </a:cubicBezTo>
                  <a:cubicBezTo>
                    <a:pt x="14072" y="32546"/>
                    <a:pt x="18893" y="24231"/>
                    <a:pt x="18998" y="18439"/>
                  </a:cubicBezTo>
                  <a:cubicBezTo>
                    <a:pt x="19126" y="11342"/>
                    <a:pt x="13363" y="11854"/>
                    <a:pt x="12788" y="9552"/>
                  </a:cubicBezTo>
                  <a:cubicBezTo>
                    <a:pt x="12213" y="7250"/>
                    <a:pt x="13823" y="8476"/>
                    <a:pt x="12927" y="4865"/>
                  </a:cubicBezTo>
                  <a:cubicBezTo>
                    <a:pt x="12244" y="2109"/>
                    <a:pt x="9645" y="1"/>
                    <a:pt x="64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2;p49">
              <a:extLst>
                <a:ext uri="{FF2B5EF4-FFF2-40B4-BE49-F238E27FC236}">
                  <a16:creationId xmlns:a16="http://schemas.microsoft.com/office/drawing/2014/main" id="{99AF01D7-55C2-8E15-0BE8-39E16CE130AB}"/>
                </a:ext>
              </a:extLst>
            </p:cNvPr>
            <p:cNvSpPr/>
            <p:nvPr/>
          </p:nvSpPr>
          <p:spPr>
            <a:xfrm>
              <a:off x="2297214" y="1742338"/>
              <a:ext cx="1560341" cy="3401161"/>
            </a:xfrm>
            <a:custGeom>
              <a:avLst/>
              <a:gdLst/>
              <a:ahLst/>
              <a:cxnLst/>
              <a:rect l="l" t="t" r="r" b="b"/>
              <a:pathLst>
                <a:path w="16745" h="36500" extrusionOk="0">
                  <a:moveTo>
                    <a:pt x="3741" y="1"/>
                  </a:moveTo>
                  <a:cubicBezTo>
                    <a:pt x="3210" y="107"/>
                    <a:pt x="2715" y="325"/>
                    <a:pt x="2274" y="670"/>
                  </a:cubicBezTo>
                  <a:cubicBezTo>
                    <a:pt x="300" y="2221"/>
                    <a:pt x="0" y="3570"/>
                    <a:pt x="1440" y="6714"/>
                  </a:cubicBezTo>
                  <a:cubicBezTo>
                    <a:pt x="2187" y="8535"/>
                    <a:pt x="2628" y="8041"/>
                    <a:pt x="3489" y="9446"/>
                  </a:cubicBezTo>
                  <a:cubicBezTo>
                    <a:pt x="4513" y="11119"/>
                    <a:pt x="4498" y="11575"/>
                    <a:pt x="4106" y="14402"/>
                  </a:cubicBezTo>
                  <a:cubicBezTo>
                    <a:pt x="3763" y="16871"/>
                    <a:pt x="3134" y="19475"/>
                    <a:pt x="2658" y="21677"/>
                  </a:cubicBezTo>
                  <a:cubicBezTo>
                    <a:pt x="2493" y="22433"/>
                    <a:pt x="2442" y="23191"/>
                    <a:pt x="2469" y="23931"/>
                  </a:cubicBezTo>
                  <a:cubicBezTo>
                    <a:pt x="2236" y="28048"/>
                    <a:pt x="3323" y="36499"/>
                    <a:pt x="3323" y="36499"/>
                  </a:cubicBezTo>
                  <a:lnTo>
                    <a:pt x="13791" y="36499"/>
                  </a:lnTo>
                  <a:cubicBezTo>
                    <a:pt x="14082" y="34199"/>
                    <a:pt x="14967" y="29695"/>
                    <a:pt x="15550" y="26825"/>
                  </a:cubicBezTo>
                  <a:cubicBezTo>
                    <a:pt x="16083" y="25108"/>
                    <a:pt x="16287" y="23197"/>
                    <a:pt x="16320" y="21385"/>
                  </a:cubicBezTo>
                  <a:cubicBezTo>
                    <a:pt x="16745" y="11626"/>
                    <a:pt x="10628" y="11924"/>
                    <a:pt x="10053" y="9623"/>
                  </a:cubicBezTo>
                  <a:cubicBezTo>
                    <a:pt x="9477" y="7320"/>
                    <a:pt x="11205" y="8587"/>
                    <a:pt x="10310" y="4976"/>
                  </a:cubicBezTo>
                  <a:cubicBezTo>
                    <a:pt x="9372" y="1741"/>
                    <a:pt x="7303" y="61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03;p49">
              <a:extLst>
                <a:ext uri="{FF2B5EF4-FFF2-40B4-BE49-F238E27FC236}">
                  <a16:creationId xmlns:a16="http://schemas.microsoft.com/office/drawing/2014/main" id="{A182BB66-A088-7DCB-1515-1596AB93C84A}"/>
                </a:ext>
              </a:extLst>
            </p:cNvPr>
            <p:cNvSpPr/>
            <p:nvPr/>
          </p:nvSpPr>
          <p:spPr>
            <a:xfrm>
              <a:off x="3792695" y="3106996"/>
              <a:ext cx="232956" cy="313186"/>
            </a:xfrm>
            <a:custGeom>
              <a:avLst/>
              <a:gdLst/>
              <a:ahLst/>
              <a:cxnLst/>
              <a:rect l="l" t="t" r="r" b="b"/>
              <a:pathLst>
                <a:path w="2500" h="3361" extrusionOk="0">
                  <a:moveTo>
                    <a:pt x="436" y="1"/>
                  </a:moveTo>
                  <a:cubicBezTo>
                    <a:pt x="337" y="1"/>
                    <a:pt x="267" y="14"/>
                    <a:pt x="240" y="45"/>
                  </a:cubicBezTo>
                  <a:cubicBezTo>
                    <a:pt x="85" y="222"/>
                    <a:pt x="413" y="621"/>
                    <a:pt x="413" y="621"/>
                  </a:cubicBezTo>
                  <a:cubicBezTo>
                    <a:pt x="413" y="621"/>
                    <a:pt x="333" y="602"/>
                    <a:pt x="247" y="602"/>
                  </a:cubicBezTo>
                  <a:cubicBezTo>
                    <a:pt x="130" y="602"/>
                    <a:pt x="1" y="637"/>
                    <a:pt x="53" y="806"/>
                  </a:cubicBezTo>
                  <a:cubicBezTo>
                    <a:pt x="144" y="1097"/>
                    <a:pt x="631" y="1440"/>
                    <a:pt x="631" y="1440"/>
                  </a:cubicBezTo>
                  <a:cubicBezTo>
                    <a:pt x="631" y="1440"/>
                    <a:pt x="587" y="1431"/>
                    <a:pt x="532" y="1431"/>
                  </a:cubicBezTo>
                  <a:cubicBezTo>
                    <a:pt x="439" y="1431"/>
                    <a:pt x="317" y="1459"/>
                    <a:pt x="346" y="1614"/>
                  </a:cubicBezTo>
                  <a:cubicBezTo>
                    <a:pt x="392" y="1859"/>
                    <a:pt x="1094" y="2162"/>
                    <a:pt x="1094" y="2162"/>
                  </a:cubicBezTo>
                  <a:cubicBezTo>
                    <a:pt x="1094" y="2162"/>
                    <a:pt x="513" y="2252"/>
                    <a:pt x="701" y="2482"/>
                  </a:cubicBezTo>
                  <a:cubicBezTo>
                    <a:pt x="889" y="2712"/>
                    <a:pt x="1481" y="2789"/>
                    <a:pt x="1630" y="3360"/>
                  </a:cubicBezTo>
                  <a:cubicBezTo>
                    <a:pt x="1630" y="3360"/>
                    <a:pt x="2362" y="3316"/>
                    <a:pt x="2372" y="2887"/>
                  </a:cubicBezTo>
                  <a:cubicBezTo>
                    <a:pt x="2383" y="2458"/>
                    <a:pt x="2254" y="2364"/>
                    <a:pt x="2308" y="2219"/>
                  </a:cubicBezTo>
                  <a:cubicBezTo>
                    <a:pt x="2361" y="2073"/>
                    <a:pt x="2456" y="1944"/>
                    <a:pt x="2433" y="1849"/>
                  </a:cubicBezTo>
                  <a:cubicBezTo>
                    <a:pt x="2410" y="1753"/>
                    <a:pt x="2363" y="1546"/>
                    <a:pt x="2432" y="1346"/>
                  </a:cubicBezTo>
                  <a:cubicBezTo>
                    <a:pt x="2500" y="1144"/>
                    <a:pt x="2449" y="714"/>
                    <a:pt x="2215" y="491"/>
                  </a:cubicBezTo>
                  <a:cubicBezTo>
                    <a:pt x="2021" y="306"/>
                    <a:pt x="905" y="1"/>
                    <a:pt x="436" y="1"/>
                  </a:cubicBezTo>
                  <a:close/>
                </a:path>
              </a:pathLst>
            </a:custGeom>
            <a:solidFill>
              <a:srgbClr val="FD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04;p49">
              <a:extLst>
                <a:ext uri="{FF2B5EF4-FFF2-40B4-BE49-F238E27FC236}">
                  <a16:creationId xmlns:a16="http://schemas.microsoft.com/office/drawing/2014/main" id="{48F5B668-E2B2-1F7E-44C7-183C33C97B78}"/>
                </a:ext>
              </a:extLst>
            </p:cNvPr>
            <p:cNvSpPr/>
            <p:nvPr/>
          </p:nvSpPr>
          <p:spPr>
            <a:xfrm>
              <a:off x="2615338" y="2822137"/>
              <a:ext cx="1186772" cy="1652778"/>
            </a:xfrm>
            <a:custGeom>
              <a:avLst/>
              <a:gdLst/>
              <a:ahLst/>
              <a:cxnLst/>
              <a:rect l="l" t="t" r="r" b="b"/>
              <a:pathLst>
                <a:path w="12736" h="17737" extrusionOk="0">
                  <a:moveTo>
                    <a:pt x="11299" y="10475"/>
                  </a:moveTo>
                  <a:cubicBezTo>
                    <a:pt x="9862" y="14882"/>
                    <a:pt x="6490" y="17736"/>
                    <a:pt x="3767" y="16847"/>
                  </a:cubicBezTo>
                  <a:cubicBezTo>
                    <a:pt x="1044" y="15960"/>
                    <a:pt x="1" y="11667"/>
                    <a:pt x="1437" y="7261"/>
                  </a:cubicBezTo>
                  <a:cubicBezTo>
                    <a:pt x="2875" y="2853"/>
                    <a:pt x="6247" y="0"/>
                    <a:pt x="8971" y="888"/>
                  </a:cubicBezTo>
                  <a:cubicBezTo>
                    <a:pt x="11693" y="1775"/>
                    <a:pt x="12736" y="6068"/>
                    <a:pt x="11299" y="104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05;p49">
              <a:extLst>
                <a:ext uri="{FF2B5EF4-FFF2-40B4-BE49-F238E27FC236}">
                  <a16:creationId xmlns:a16="http://schemas.microsoft.com/office/drawing/2014/main" id="{E45E4DF7-FE3A-BB19-8534-94FB69882484}"/>
                </a:ext>
              </a:extLst>
            </p:cNvPr>
            <p:cNvSpPr/>
            <p:nvPr/>
          </p:nvSpPr>
          <p:spPr>
            <a:xfrm>
              <a:off x="2786327" y="2955854"/>
              <a:ext cx="874611" cy="1312010"/>
            </a:xfrm>
            <a:custGeom>
              <a:avLst/>
              <a:gdLst/>
              <a:ahLst/>
              <a:cxnLst/>
              <a:rect l="l" t="t" r="r" b="b"/>
              <a:pathLst>
                <a:path w="9386" h="14080" extrusionOk="0">
                  <a:moveTo>
                    <a:pt x="5492" y="0"/>
                  </a:moveTo>
                  <a:cubicBezTo>
                    <a:pt x="5428" y="0"/>
                    <a:pt x="5384" y="5"/>
                    <a:pt x="5384" y="20"/>
                  </a:cubicBezTo>
                  <a:cubicBezTo>
                    <a:pt x="5384" y="61"/>
                    <a:pt x="5502" y="53"/>
                    <a:pt x="5497" y="98"/>
                  </a:cubicBezTo>
                  <a:cubicBezTo>
                    <a:pt x="5492" y="144"/>
                    <a:pt x="5339" y="112"/>
                    <a:pt x="5335" y="146"/>
                  </a:cubicBezTo>
                  <a:cubicBezTo>
                    <a:pt x="5331" y="179"/>
                    <a:pt x="5477" y="181"/>
                    <a:pt x="5458" y="243"/>
                  </a:cubicBezTo>
                  <a:cubicBezTo>
                    <a:pt x="5452" y="263"/>
                    <a:pt x="5433" y="269"/>
                    <a:pt x="5408" y="269"/>
                  </a:cubicBezTo>
                  <a:cubicBezTo>
                    <a:pt x="5377" y="269"/>
                    <a:pt x="5337" y="260"/>
                    <a:pt x="5307" y="260"/>
                  </a:cubicBezTo>
                  <a:cubicBezTo>
                    <a:pt x="5285" y="260"/>
                    <a:pt x="5268" y="265"/>
                    <a:pt x="5263" y="281"/>
                  </a:cubicBezTo>
                  <a:cubicBezTo>
                    <a:pt x="5247" y="340"/>
                    <a:pt x="5439" y="361"/>
                    <a:pt x="5423" y="393"/>
                  </a:cubicBezTo>
                  <a:cubicBezTo>
                    <a:pt x="5407" y="425"/>
                    <a:pt x="5240" y="385"/>
                    <a:pt x="5230" y="460"/>
                  </a:cubicBezTo>
                  <a:cubicBezTo>
                    <a:pt x="5219" y="535"/>
                    <a:pt x="5410" y="508"/>
                    <a:pt x="5416" y="531"/>
                  </a:cubicBezTo>
                  <a:cubicBezTo>
                    <a:pt x="5423" y="554"/>
                    <a:pt x="5440" y="539"/>
                    <a:pt x="5328" y="559"/>
                  </a:cubicBezTo>
                  <a:cubicBezTo>
                    <a:pt x="5216" y="581"/>
                    <a:pt x="5110" y="636"/>
                    <a:pt x="5154" y="735"/>
                  </a:cubicBezTo>
                  <a:cubicBezTo>
                    <a:pt x="5164" y="757"/>
                    <a:pt x="5197" y="765"/>
                    <a:pt x="5244" y="765"/>
                  </a:cubicBezTo>
                  <a:cubicBezTo>
                    <a:pt x="5390" y="765"/>
                    <a:pt x="5664" y="682"/>
                    <a:pt x="5731" y="664"/>
                  </a:cubicBezTo>
                  <a:cubicBezTo>
                    <a:pt x="5786" y="654"/>
                    <a:pt x="5845" y="647"/>
                    <a:pt x="5899" y="647"/>
                  </a:cubicBezTo>
                  <a:cubicBezTo>
                    <a:pt x="6161" y="647"/>
                    <a:pt x="6328" y="815"/>
                    <a:pt x="5522" y="1703"/>
                  </a:cubicBezTo>
                  <a:cubicBezTo>
                    <a:pt x="4689" y="2704"/>
                    <a:pt x="4556" y="3619"/>
                    <a:pt x="5253" y="4118"/>
                  </a:cubicBezTo>
                  <a:cubicBezTo>
                    <a:pt x="5055" y="4203"/>
                    <a:pt x="4889" y="4264"/>
                    <a:pt x="4778" y="4264"/>
                  </a:cubicBezTo>
                  <a:cubicBezTo>
                    <a:pt x="4741" y="4264"/>
                    <a:pt x="4710" y="4258"/>
                    <a:pt x="4686" y="4243"/>
                  </a:cubicBezTo>
                  <a:cubicBezTo>
                    <a:pt x="4281" y="3996"/>
                    <a:pt x="4959" y="2180"/>
                    <a:pt x="4499" y="1820"/>
                  </a:cubicBezTo>
                  <a:cubicBezTo>
                    <a:pt x="4375" y="1722"/>
                    <a:pt x="4228" y="1689"/>
                    <a:pt x="4078" y="1689"/>
                  </a:cubicBezTo>
                  <a:cubicBezTo>
                    <a:pt x="3887" y="1689"/>
                    <a:pt x="3691" y="1744"/>
                    <a:pt x="3534" y="1791"/>
                  </a:cubicBezTo>
                  <a:cubicBezTo>
                    <a:pt x="3287" y="1865"/>
                    <a:pt x="3354" y="1837"/>
                    <a:pt x="3218" y="1889"/>
                  </a:cubicBezTo>
                  <a:cubicBezTo>
                    <a:pt x="3061" y="1943"/>
                    <a:pt x="2885" y="2009"/>
                    <a:pt x="2898" y="2037"/>
                  </a:cubicBezTo>
                  <a:cubicBezTo>
                    <a:pt x="2903" y="2048"/>
                    <a:pt x="2916" y="2051"/>
                    <a:pt x="2931" y="2051"/>
                  </a:cubicBezTo>
                  <a:cubicBezTo>
                    <a:pt x="2951" y="2051"/>
                    <a:pt x="2977" y="2046"/>
                    <a:pt x="2998" y="2046"/>
                  </a:cubicBezTo>
                  <a:cubicBezTo>
                    <a:pt x="3015" y="2046"/>
                    <a:pt x="3029" y="2049"/>
                    <a:pt x="3033" y="2064"/>
                  </a:cubicBezTo>
                  <a:cubicBezTo>
                    <a:pt x="3047" y="2107"/>
                    <a:pt x="2893" y="2139"/>
                    <a:pt x="2903" y="2172"/>
                  </a:cubicBezTo>
                  <a:cubicBezTo>
                    <a:pt x="2905" y="2180"/>
                    <a:pt x="2916" y="2182"/>
                    <a:pt x="2932" y="2182"/>
                  </a:cubicBezTo>
                  <a:cubicBezTo>
                    <a:pt x="2950" y="2182"/>
                    <a:pt x="2975" y="2179"/>
                    <a:pt x="2998" y="2179"/>
                  </a:cubicBezTo>
                  <a:cubicBezTo>
                    <a:pt x="3027" y="2179"/>
                    <a:pt x="3052" y="2185"/>
                    <a:pt x="3056" y="2212"/>
                  </a:cubicBezTo>
                  <a:cubicBezTo>
                    <a:pt x="3064" y="2278"/>
                    <a:pt x="2883" y="2266"/>
                    <a:pt x="2892" y="2325"/>
                  </a:cubicBezTo>
                  <a:cubicBezTo>
                    <a:pt x="2896" y="2348"/>
                    <a:pt x="2927" y="2354"/>
                    <a:pt x="2962" y="2354"/>
                  </a:cubicBezTo>
                  <a:cubicBezTo>
                    <a:pt x="2992" y="2354"/>
                    <a:pt x="3024" y="2350"/>
                    <a:pt x="3048" y="2350"/>
                  </a:cubicBezTo>
                  <a:cubicBezTo>
                    <a:pt x="3069" y="2350"/>
                    <a:pt x="3083" y="2353"/>
                    <a:pt x="3083" y="2363"/>
                  </a:cubicBezTo>
                  <a:cubicBezTo>
                    <a:pt x="3082" y="2399"/>
                    <a:pt x="2913" y="2430"/>
                    <a:pt x="2933" y="2503"/>
                  </a:cubicBezTo>
                  <a:cubicBezTo>
                    <a:pt x="2939" y="2522"/>
                    <a:pt x="2954" y="2529"/>
                    <a:pt x="2975" y="2529"/>
                  </a:cubicBezTo>
                  <a:cubicBezTo>
                    <a:pt x="3024" y="2529"/>
                    <a:pt x="3101" y="2489"/>
                    <a:pt x="3126" y="2489"/>
                  </a:cubicBezTo>
                  <a:cubicBezTo>
                    <a:pt x="3129" y="2489"/>
                    <a:pt x="3132" y="2490"/>
                    <a:pt x="3133" y="2492"/>
                  </a:cubicBezTo>
                  <a:cubicBezTo>
                    <a:pt x="3148" y="2511"/>
                    <a:pt x="3157" y="2489"/>
                    <a:pt x="3063" y="2553"/>
                  </a:cubicBezTo>
                  <a:cubicBezTo>
                    <a:pt x="2968" y="2618"/>
                    <a:pt x="2894" y="2712"/>
                    <a:pt x="2975" y="2784"/>
                  </a:cubicBezTo>
                  <a:cubicBezTo>
                    <a:pt x="2982" y="2790"/>
                    <a:pt x="2991" y="2793"/>
                    <a:pt x="3003" y="2793"/>
                  </a:cubicBezTo>
                  <a:cubicBezTo>
                    <a:pt x="3114" y="2793"/>
                    <a:pt x="3410" y="2539"/>
                    <a:pt x="3473" y="2487"/>
                  </a:cubicBezTo>
                  <a:cubicBezTo>
                    <a:pt x="3563" y="2428"/>
                    <a:pt x="3668" y="2371"/>
                    <a:pt x="3753" y="2371"/>
                  </a:cubicBezTo>
                  <a:cubicBezTo>
                    <a:pt x="3924" y="2371"/>
                    <a:pt x="4008" y="2604"/>
                    <a:pt x="3700" y="3523"/>
                  </a:cubicBezTo>
                  <a:cubicBezTo>
                    <a:pt x="3295" y="4926"/>
                    <a:pt x="3652" y="5876"/>
                    <a:pt x="4754" y="5876"/>
                  </a:cubicBezTo>
                  <a:cubicBezTo>
                    <a:pt x="4820" y="5876"/>
                    <a:pt x="4888" y="5873"/>
                    <a:pt x="4959" y="5866"/>
                  </a:cubicBezTo>
                  <a:lnTo>
                    <a:pt x="4959" y="5866"/>
                  </a:lnTo>
                  <a:cubicBezTo>
                    <a:pt x="4903" y="6065"/>
                    <a:pt x="4858" y="6268"/>
                    <a:pt x="4821" y="6469"/>
                  </a:cubicBezTo>
                  <a:cubicBezTo>
                    <a:pt x="4653" y="6408"/>
                    <a:pt x="4458" y="6379"/>
                    <a:pt x="4253" y="6379"/>
                  </a:cubicBezTo>
                  <a:cubicBezTo>
                    <a:pt x="3837" y="6379"/>
                    <a:pt x="3381" y="6499"/>
                    <a:pt x="3030" y="6712"/>
                  </a:cubicBezTo>
                  <a:cubicBezTo>
                    <a:pt x="2722" y="6900"/>
                    <a:pt x="2464" y="6952"/>
                    <a:pt x="2265" y="6952"/>
                  </a:cubicBezTo>
                  <a:cubicBezTo>
                    <a:pt x="2008" y="6952"/>
                    <a:pt x="1848" y="6864"/>
                    <a:pt x="1806" y="6864"/>
                  </a:cubicBezTo>
                  <a:cubicBezTo>
                    <a:pt x="1801" y="6864"/>
                    <a:pt x="1798" y="6865"/>
                    <a:pt x="1796" y="6868"/>
                  </a:cubicBezTo>
                  <a:cubicBezTo>
                    <a:pt x="1771" y="6915"/>
                    <a:pt x="2115" y="7082"/>
                    <a:pt x="2101" y="7092"/>
                  </a:cubicBezTo>
                  <a:cubicBezTo>
                    <a:pt x="2088" y="7100"/>
                    <a:pt x="1499" y="7158"/>
                    <a:pt x="1469" y="7261"/>
                  </a:cubicBezTo>
                  <a:cubicBezTo>
                    <a:pt x="1460" y="7292"/>
                    <a:pt x="1508" y="7302"/>
                    <a:pt x="1581" y="7302"/>
                  </a:cubicBezTo>
                  <a:cubicBezTo>
                    <a:pt x="1699" y="7302"/>
                    <a:pt x="1882" y="7277"/>
                    <a:pt x="1998" y="7277"/>
                  </a:cubicBezTo>
                  <a:cubicBezTo>
                    <a:pt x="2050" y="7277"/>
                    <a:pt x="2089" y="7282"/>
                    <a:pt x="2101" y="7297"/>
                  </a:cubicBezTo>
                  <a:cubicBezTo>
                    <a:pt x="2157" y="7366"/>
                    <a:pt x="1480" y="7510"/>
                    <a:pt x="1496" y="7594"/>
                  </a:cubicBezTo>
                  <a:cubicBezTo>
                    <a:pt x="1498" y="7607"/>
                    <a:pt x="1513" y="7612"/>
                    <a:pt x="1538" y="7612"/>
                  </a:cubicBezTo>
                  <a:cubicBezTo>
                    <a:pt x="1661" y="7612"/>
                    <a:pt x="2017" y="7480"/>
                    <a:pt x="2137" y="7480"/>
                  </a:cubicBezTo>
                  <a:cubicBezTo>
                    <a:pt x="2155" y="7480"/>
                    <a:pt x="2168" y="7483"/>
                    <a:pt x="2173" y="7491"/>
                  </a:cubicBezTo>
                  <a:cubicBezTo>
                    <a:pt x="2218" y="7556"/>
                    <a:pt x="1818" y="7788"/>
                    <a:pt x="1811" y="7864"/>
                  </a:cubicBezTo>
                  <a:cubicBezTo>
                    <a:pt x="1811" y="7872"/>
                    <a:pt x="1817" y="7876"/>
                    <a:pt x="1829" y="7876"/>
                  </a:cubicBezTo>
                  <a:cubicBezTo>
                    <a:pt x="1920" y="7876"/>
                    <a:pt x="2344" y="7650"/>
                    <a:pt x="2412" y="7650"/>
                  </a:cubicBezTo>
                  <a:cubicBezTo>
                    <a:pt x="2415" y="7650"/>
                    <a:pt x="2418" y="7651"/>
                    <a:pt x="2419" y="7652"/>
                  </a:cubicBezTo>
                  <a:cubicBezTo>
                    <a:pt x="2457" y="7678"/>
                    <a:pt x="2259" y="7884"/>
                    <a:pt x="2284" y="7927"/>
                  </a:cubicBezTo>
                  <a:cubicBezTo>
                    <a:pt x="2288" y="7934"/>
                    <a:pt x="2295" y="7937"/>
                    <a:pt x="2305" y="7937"/>
                  </a:cubicBezTo>
                  <a:cubicBezTo>
                    <a:pt x="2353" y="7937"/>
                    <a:pt x="2465" y="7854"/>
                    <a:pt x="2588" y="7693"/>
                  </a:cubicBezTo>
                  <a:cubicBezTo>
                    <a:pt x="2676" y="7578"/>
                    <a:pt x="3339" y="7266"/>
                    <a:pt x="3899" y="7266"/>
                  </a:cubicBezTo>
                  <a:cubicBezTo>
                    <a:pt x="4065" y="7266"/>
                    <a:pt x="4222" y="7293"/>
                    <a:pt x="4352" y="7361"/>
                  </a:cubicBezTo>
                  <a:cubicBezTo>
                    <a:pt x="4273" y="7395"/>
                    <a:pt x="4198" y="7434"/>
                    <a:pt x="4130" y="7475"/>
                  </a:cubicBezTo>
                  <a:cubicBezTo>
                    <a:pt x="3856" y="7642"/>
                    <a:pt x="3642" y="7684"/>
                    <a:pt x="3486" y="7684"/>
                  </a:cubicBezTo>
                  <a:cubicBezTo>
                    <a:pt x="3321" y="7684"/>
                    <a:pt x="3222" y="7636"/>
                    <a:pt x="3192" y="7636"/>
                  </a:cubicBezTo>
                  <a:cubicBezTo>
                    <a:pt x="3187" y="7636"/>
                    <a:pt x="3184" y="7637"/>
                    <a:pt x="3182" y="7640"/>
                  </a:cubicBezTo>
                  <a:cubicBezTo>
                    <a:pt x="3162" y="7678"/>
                    <a:pt x="3389" y="7775"/>
                    <a:pt x="3379" y="7782"/>
                  </a:cubicBezTo>
                  <a:cubicBezTo>
                    <a:pt x="3367" y="7789"/>
                    <a:pt x="2891" y="7836"/>
                    <a:pt x="2868" y="7919"/>
                  </a:cubicBezTo>
                  <a:cubicBezTo>
                    <a:pt x="2861" y="7944"/>
                    <a:pt x="2899" y="7952"/>
                    <a:pt x="2958" y="7952"/>
                  </a:cubicBezTo>
                  <a:cubicBezTo>
                    <a:pt x="3053" y="7952"/>
                    <a:pt x="3201" y="7932"/>
                    <a:pt x="3295" y="7932"/>
                  </a:cubicBezTo>
                  <a:cubicBezTo>
                    <a:pt x="3337" y="7932"/>
                    <a:pt x="3369" y="7936"/>
                    <a:pt x="3379" y="7948"/>
                  </a:cubicBezTo>
                  <a:cubicBezTo>
                    <a:pt x="3423" y="8004"/>
                    <a:pt x="2877" y="8120"/>
                    <a:pt x="2889" y="8189"/>
                  </a:cubicBezTo>
                  <a:cubicBezTo>
                    <a:pt x="2891" y="8199"/>
                    <a:pt x="2904" y="8203"/>
                    <a:pt x="2923" y="8203"/>
                  </a:cubicBezTo>
                  <a:cubicBezTo>
                    <a:pt x="3023" y="8203"/>
                    <a:pt x="3312" y="8096"/>
                    <a:pt x="3407" y="8096"/>
                  </a:cubicBezTo>
                  <a:cubicBezTo>
                    <a:pt x="3422" y="8096"/>
                    <a:pt x="3432" y="8099"/>
                    <a:pt x="3436" y="8105"/>
                  </a:cubicBezTo>
                  <a:cubicBezTo>
                    <a:pt x="3472" y="8158"/>
                    <a:pt x="3148" y="8344"/>
                    <a:pt x="3144" y="8406"/>
                  </a:cubicBezTo>
                  <a:cubicBezTo>
                    <a:pt x="3144" y="8412"/>
                    <a:pt x="3148" y="8415"/>
                    <a:pt x="3156" y="8415"/>
                  </a:cubicBezTo>
                  <a:cubicBezTo>
                    <a:pt x="3224" y="8415"/>
                    <a:pt x="3560" y="8216"/>
                    <a:pt x="3613" y="8216"/>
                  </a:cubicBezTo>
                  <a:cubicBezTo>
                    <a:pt x="3615" y="8216"/>
                    <a:pt x="3617" y="8217"/>
                    <a:pt x="3618" y="8218"/>
                  </a:cubicBezTo>
                  <a:cubicBezTo>
                    <a:pt x="3649" y="8239"/>
                    <a:pt x="3505" y="8423"/>
                    <a:pt x="3526" y="8456"/>
                  </a:cubicBezTo>
                  <a:cubicBezTo>
                    <a:pt x="3529" y="8462"/>
                    <a:pt x="3535" y="8465"/>
                    <a:pt x="3543" y="8465"/>
                  </a:cubicBezTo>
                  <a:cubicBezTo>
                    <a:pt x="3582" y="8465"/>
                    <a:pt x="3672" y="8398"/>
                    <a:pt x="3772" y="8269"/>
                  </a:cubicBezTo>
                  <a:cubicBezTo>
                    <a:pt x="3834" y="8187"/>
                    <a:pt x="4259" y="7980"/>
                    <a:pt x="4669" y="7933"/>
                  </a:cubicBezTo>
                  <a:lnTo>
                    <a:pt x="4669" y="7933"/>
                  </a:lnTo>
                  <a:cubicBezTo>
                    <a:pt x="4630" y="8750"/>
                    <a:pt x="4643" y="9360"/>
                    <a:pt x="4459" y="9415"/>
                  </a:cubicBezTo>
                  <a:cubicBezTo>
                    <a:pt x="4424" y="9425"/>
                    <a:pt x="4392" y="9430"/>
                    <a:pt x="4360" y="9430"/>
                  </a:cubicBezTo>
                  <a:cubicBezTo>
                    <a:pt x="3941" y="9430"/>
                    <a:pt x="3741" y="8594"/>
                    <a:pt x="3396" y="8594"/>
                  </a:cubicBezTo>
                  <a:cubicBezTo>
                    <a:pt x="3365" y="8594"/>
                    <a:pt x="3333" y="8601"/>
                    <a:pt x="3300" y="8616"/>
                  </a:cubicBezTo>
                  <a:cubicBezTo>
                    <a:pt x="3220" y="8651"/>
                    <a:pt x="3121" y="8691"/>
                    <a:pt x="3063" y="8728"/>
                  </a:cubicBezTo>
                  <a:cubicBezTo>
                    <a:pt x="3025" y="8752"/>
                    <a:pt x="3021" y="8774"/>
                    <a:pt x="2986" y="8792"/>
                  </a:cubicBezTo>
                  <a:cubicBezTo>
                    <a:pt x="2963" y="8803"/>
                    <a:pt x="2887" y="8810"/>
                    <a:pt x="2867" y="8819"/>
                  </a:cubicBezTo>
                  <a:cubicBezTo>
                    <a:pt x="2767" y="8864"/>
                    <a:pt x="2716" y="8887"/>
                    <a:pt x="2660" y="8887"/>
                  </a:cubicBezTo>
                  <a:cubicBezTo>
                    <a:pt x="2634" y="8887"/>
                    <a:pt x="2608" y="8882"/>
                    <a:pt x="2576" y="8873"/>
                  </a:cubicBezTo>
                  <a:cubicBezTo>
                    <a:pt x="2503" y="8851"/>
                    <a:pt x="2416" y="8819"/>
                    <a:pt x="2338" y="8819"/>
                  </a:cubicBezTo>
                  <a:cubicBezTo>
                    <a:pt x="2241" y="8819"/>
                    <a:pt x="2160" y="8870"/>
                    <a:pt x="2143" y="9058"/>
                  </a:cubicBezTo>
                  <a:cubicBezTo>
                    <a:pt x="2112" y="9396"/>
                    <a:pt x="1610" y="9671"/>
                    <a:pt x="1610" y="9671"/>
                  </a:cubicBezTo>
                  <a:cubicBezTo>
                    <a:pt x="0" y="10773"/>
                    <a:pt x="216" y="13157"/>
                    <a:pt x="1827" y="13827"/>
                  </a:cubicBezTo>
                  <a:cubicBezTo>
                    <a:pt x="2231" y="13995"/>
                    <a:pt x="2635" y="14079"/>
                    <a:pt x="3020" y="14079"/>
                  </a:cubicBezTo>
                  <a:cubicBezTo>
                    <a:pt x="4170" y="14079"/>
                    <a:pt x="5153" y="13327"/>
                    <a:pt x="5470" y="11798"/>
                  </a:cubicBezTo>
                  <a:cubicBezTo>
                    <a:pt x="5672" y="10820"/>
                    <a:pt x="5972" y="10424"/>
                    <a:pt x="6240" y="10273"/>
                  </a:cubicBezTo>
                  <a:cubicBezTo>
                    <a:pt x="6905" y="9900"/>
                    <a:pt x="7499" y="9411"/>
                    <a:pt x="7936" y="8785"/>
                  </a:cubicBezTo>
                  <a:cubicBezTo>
                    <a:pt x="8191" y="8421"/>
                    <a:pt x="8429" y="8049"/>
                    <a:pt x="8575" y="7748"/>
                  </a:cubicBezTo>
                  <a:cubicBezTo>
                    <a:pt x="8758" y="7371"/>
                    <a:pt x="9066" y="6390"/>
                    <a:pt x="9144" y="5443"/>
                  </a:cubicBezTo>
                  <a:cubicBezTo>
                    <a:pt x="9174" y="5259"/>
                    <a:pt x="9168" y="5038"/>
                    <a:pt x="9162" y="4925"/>
                  </a:cubicBezTo>
                  <a:cubicBezTo>
                    <a:pt x="9162" y="4894"/>
                    <a:pt x="9160" y="4862"/>
                    <a:pt x="9158" y="4831"/>
                  </a:cubicBezTo>
                  <a:cubicBezTo>
                    <a:pt x="9386" y="2544"/>
                    <a:pt x="6407" y="3146"/>
                    <a:pt x="6136" y="2758"/>
                  </a:cubicBezTo>
                  <a:cubicBezTo>
                    <a:pt x="5864" y="2369"/>
                    <a:pt x="7215" y="979"/>
                    <a:pt x="6938" y="463"/>
                  </a:cubicBezTo>
                  <a:cubicBezTo>
                    <a:pt x="6766" y="146"/>
                    <a:pt x="6354" y="86"/>
                    <a:pt x="6066" y="50"/>
                  </a:cubicBezTo>
                  <a:cubicBezTo>
                    <a:pt x="5810" y="19"/>
                    <a:pt x="5882" y="20"/>
                    <a:pt x="5737" y="13"/>
                  </a:cubicBezTo>
                  <a:cubicBezTo>
                    <a:pt x="5651" y="6"/>
                    <a:pt x="5560" y="0"/>
                    <a:pt x="5492" y="0"/>
                  </a:cubicBezTo>
                  <a:close/>
                </a:path>
              </a:pathLst>
            </a:custGeom>
            <a:solidFill>
              <a:srgbClr val="FD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06;p49">
              <a:extLst>
                <a:ext uri="{FF2B5EF4-FFF2-40B4-BE49-F238E27FC236}">
                  <a16:creationId xmlns:a16="http://schemas.microsoft.com/office/drawing/2014/main" id="{3E7BE180-6F9E-F931-4974-AB95E9AF9AD0}"/>
                </a:ext>
              </a:extLst>
            </p:cNvPr>
            <p:cNvSpPr/>
            <p:nvPr/>
          </p:nvSpPr>
          <p:spPr>
            <a:xfrm>
              <a:off x="3642205" y="2839655"/>
              <a:ext cx="104737" cy="77621"/>
            </a:xfrm>
            <a:custGeom>
              <a:avLst/>
              <a:gdLst/>
              <a:ahLst/>
              <a:cxnLst/>
              <a:rect l="l" t="t" r="r" b="b"/>
              <a:pathLst>
                <a:path w="1124" h="833" extrusionOk="0">
                  <a:moveTo>
                    <a:pt x="0" y="0"/>
                  </a:moveTo>
                  <a:lnTo>
                    <a:pt x="0" y="0"/>
                  </a:lnTo>
                  <a:cubicBezTo>
                    <a:pt x="380" y="240"/>
                    <a:pt x="761" y="509"/>
                    <a:pt x="1123" y="832"/>
                  </a:cubicBezTo>
                  <a:cubicBezTo>
                    <a:pt x="1039" y="704"/>
                    <a:pt x="997" y="572"/>
                    <a:pt x="876" y="461"/>
                  </a:cubicBezTo>
                  <a:cubicBezTo>
                    <a:pt x="768" y="362"/>
                    <a:pt x="656" y="273"/>
                    <a:pt x="541" y="199"/>
                  </a:cubicBezTo>
                  <a:cubicBezTo>
                    <a:pt x="386" y="100"/>
                    <a:pt x="200" y="38"/>
                    <a:pt x="0" y="0"/>
                  </a:cubicBezTo>
                  <a:close/>
                </a:path>
              </a:pathLst>
            </a:custGeom>
            <a:solidFill>
              <a:srgbClr val="95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07;p49">
              <a:extLst>
                <a:ext uri="{FF2B5EF4-FFF2-40B4-BE49-F238E27FC236}">
                  <a16:creationId xmlns:a16="http://schemas.microsoft.com/office/drawing/2014/main" id="{F8FCD2C5-4E30-BD13-8D31-74DB7B8DB165}"/>
                </a:ext>
              </a:extLst>
            </p:cNvPr>
            <p:cNvSpPr/>
            <p:nvPr/>
          </p:nvSpPr>
          <p:spPr>
            <a:xfrm>
              <a:off x="3772381" y="2941224"/>
              <a:ext cx="22084" cy="23202"/>
            </a:xfrm>
            <a:custGeom>
              <a:avLst/>
              <a:gdLst/>
              <a:ahLst/>
              <a:cxnLst/>
              <a:rect l="l" t="t" r="r" b="b"/>
              <a:pathLst>
                <a:path w="237" h="249" extrusionOk="0">
                  <a:moveTo>
                    <a:pt x="1" y="0"/>
                  </a:moveTo>
                  <a:lnTo>
                    <a:pt x="1" y="0"/>
                  </a:lnTo>
                  <a:cubicBezTo>
                    <a:pt x="81" y="80"/>
                    <a:pt x="159" y="163"/>
                    <a:pt x="236" y="248"/>
                  </a:cubicBezTo>
                  <a:cubicBezTo>
                    <a:pt x="210" y="210"/>
                    <a:pt x="180" y="170"/>
                    <a:pt x="148" y="131"/>
                  </a:cubicBezTo>
                  <a:cubicBezTo>
                    <a:pt x="112" y="85"/>
                    <a:pt x="58" y="43"/>
                    <a:pt x="1" y="0"/>
                  </a:cubicBezTo>
                  <a:close/>
                </a:path>
              </a:pathLst>
            </a:custGeom>
            <a:solidFill>
              <a:srgbClr val="95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08;p49">
              <a:extLst>
                <a:ext uri="{FF2B5EF4-FFF2-40B4-BE49-F238E27FC236}">
                  <a16:creationId xmlns:a16="http://schemas.microsoft.com/office/drawing/2014/main" id="{EDA32F5C-F69E-D952-0BFF-6BB427458127}"/>
                </a:ext>
              </a:extLst>
            </p:cNvPr>
            <p:cNvSpPr/>
            <p:nvPr/>
          </p:nvSpPr>
          <p:spPr>
            <a:xfrm>
              <a:off x="2374928" y="1987221"/>
              <a:ext cx="1432029" cy="1406124"/>
            </a:xfrm>
            <a:custGeom>
              <a:avLst/>
              <a:gdLst/>
              <a:ahLst/>
              <a:cxnLst/>
              <a:rect l="l" t="t" r="r" b="b"/>
              <a:pathLst>
                <a:path w="15368" h="15090" extrusionOk="0">
                  <a:moveTo>
                    <a:pt x="1824" y="1"/>
                  </a:moveTo>
                  <a:cubicBezTo>
                    <a:pt x="1248" y="1"/>
                    <a:pt x="642" y="328"/>
                    <a:pt x="167" y="942"/>
                  </a:cubicBezTo>
                  <a:cubicBezTo>
                    <a:pt x="0" y="3658"/>
                    <a:pt x="1276" y="4565"/>
                    <a:pt x="2655" y="6819"/>
                  </a:cubicBezTo>
                  <a:cubicBezTo>
                    <a:pt x="3526" y="8242"/>
                    <a:pt x="3624" y="9576"/>
                    <a:pt x="3279" y="11727"/>
                  </a:cubicBezTo>
                  <a:cubicBezTo>
                    <a:pt x="4384" y="13506"/>
                    <a:pt x="5581" y="14851"/>
                    <a:pt x="6291" y="15026"/>
                  </a:cubicBezTo>
                  <a:cubicBezTo>
                    <a:pt x="6468" y="15069"/>
                    <a:pt x="6656" y="15090"/>
                    <a:pt x="6853" y="15090"/>
                  </a:cubicBezTo>
                  <a:cubicBezTo>
                    <a:pt x="9156" y="15090"/>
                    <a:pt x="12606" y="12299"/>
                    <a:pt x="12419" y="11614"/>
                  </a:cubicBezTo>
                  <a:cubicBezTo>
                    <a:pt x="12416" y="11602"/>
                    <a:pt x="12410" y="11590"/>
                    <a:pt x="12408" y="11578"/>
                  </a:cubicBezTo>
                  <a:cubicBezTo>
                    <a:pt x="13196" y="11456"/>
                    <a:pt x="13083" y="10682"/>
                    <a:pt x="14384" y="10580"/>
                  </a:cubicBezTo>
                  <a:cubicBezTo>
                    <a:pt x="15156" y="10580"/>
                    <a:pt x="15351" y="10665"/>
                    <a:pt x="15351" y="10665"/>
                  </a:cubicBezTo>
                  <a:cubicBezTo>
                    <a:pt x="15351" y="10665"/>
                    <a:pt x="15363" y="10680"/>
                    <a:pt x="15365" y="10680"/>
                  </a:cubicBezTo>
                  <a:cubicBezTo>
                    <a:pt x="15368" y="10680"/>
                    <a:pt x="15348" y="10648"/>
                    <a:pt x="15234" y="10488"/>
                  </a:cubicBezTo>
                  <a:lnTo>
                    <a:pt x="15233" y="10486"/>
                  </a:lnTo>
                  <a:cubicBezTo>
                    <a:pt x="15156" y="10401"/>
                    <a:pt x="15079" y="10318"/>
                    <a:pt x="14998" y="10238"/>
                  </a:cubicBezTo>
                  <a:cubicBezTo>
                    <a:pt x="14918" y="10178"/>
                    <a:pt x="14829" y="10118"/>
                    <a:pt x="14772" y="10047"/>
                  </a:cubicBezTo>
                  <a:cubicBezTo>
                    <a:pt x="14754" y="10025"/>
                    <a:pt x="14737" y="10003"/>
                    <a:pt x="14723" y="9980"/>
                  </a:cubicBezTo>
                  <a:cubicBezTo>
                    <a:pt x="14361" y="9657"/>
                    <a:pt x="13980" y="9388"/>
                    <a:pt x="13600" y="9148"/>
                  </a:cubicBezTo>
                  <a:cubicBezTo>
                    <a:pt x="13423" y="9115"/>
                    <a:pt x="13235" y="9103"/>
                    <a:pt x="13048" y="9103"/>
                  </a:cubicBezTo>
                  <a:cubicBezTo>
                    <a:pt x="12442" y="9103"/>
                    <a:pt x="11838" y="9235"/>
                    <a:pt x="11619" y="9250"/>
                  </a:cubicBezTo>
                  <a:cubicBezTo>
                    <a:pt x="11614" y="9250"/>
                    <a:pt x="11609" y="9251"/>
                    <a:pt x="11603" y="9251"/>
                  </a:cubicBezTo>
                  <a:cubicBezTo>
                    <a:pt x="11272" y="9251"/>
                    <a:pt x="11247" y="8565"/>
                    <a:pt x="10923" y="8565"/>
                  </a:cubicBezTo>
                  <a:cubicBezTo>
                    <a:pt x="10907" y="8565"/>
                    <a:pt x="10891" y="8567"/>
                    <a:pt x="10874" y="8570"/>
                  </a:cubicBezTo>
                  <a:cubicBezTo>
                    <a:pt x="10631" y="8618"/>
                    <a:pt x="10580" y="9040"/>
                    <a:pt x="10574" y="9331"/>
                  </a:cubicBezTo>
                  <a:cubicBezTo>
                    <a:pt x="10479" y="9298"/>
                    <a:pt x="10385" y="9279"/>
                    <a:pt x="10293" y="9279"/>
                  </a:cubicBezTo>
                  <a:cubicBezTo>
                    <a:pt x="10270" y="9279"/>
                    <a:pt x="10246" y="9280"/>
                    <a:pt x="10223" y="9283"/>
                  </a:cubicBezTo>
                  <a:cubicBezTo>
                    <a:pt x="9461" y="9367"/>
                    <a:pt x="8447" y="10515"/>
                    <a:pt x="7723" y="10515"/>
                  </a:cubicBezTo>
                  <a:cubicBezTo>
                    <a:pt x="7627" y="10515"/>
                    <a:pt x="7537" y="10495"/>
                    <a:pt x="7453" y="10450"/>
                  </a:cubicBezTo>
                  <a:cubicBezTo>
                    <a:pt x="6730" y="10066"/>
                    <a:pt x="4085" y="1838"/>
                    <a:pt x="3020" y="585"/>
                  </a:cubicBezTo>
                  <a:cubicBezTo>
                    <a:pt x="2684" y="190"/>
                    <a:pt x="2263" y="1"/>
                    <a:pt x="1824" y="1"/>
                  </a:cubicBezTo>
                  <a:close/>
                </a:path>
              </a:pathLst>
            </a:custGeom>
            <a:solidFill>
              <a:srgbClr val="0F0E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09;p49">
              <a:extLst>
                <a:ext uri="{FF2B5EF4-FFF2-40B4-BE49-F238E27FC236}">
                  <a16:creationId xmlns:a16="http://schemas.microsoft.com/office/drawing/2014/main" id="{8F64E8E2-5595-D7CC-CE59-13506184192B}"/>
                </a:ext>
              </a:extLst>
            </p:cNvPr>
            <p:cNvSpPr/>
            <p:nvPr/>
          </p:nvSpPr>
          <p:spPr>
            <a:xfrm>
              <a:off x="3746849" y="2917183"/>
              <a:ext cx="25625" cy="24134"/>
            </a:xfrm>
            <a:custGeom>
              <a:avLst/>
              <a:gdLst/>
              <a:ahLst/>
              <a:cxnLst/>
              <a:rect l="l" t="t" r="r" b="b"/>
              <a:pathLst>
                <a:path w="275" h="259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3"/>
                    <a:pt x="30" y="45"/>
                    <a:pt x="49" y="68"/>
                  </a:cubicBezTo>
                  <a:cubicBezTo>
                    <a:pt x="106" y="138"/>
                    <a:pt x="195" y="198"/>
                    <a:pt x="275" y="258"/>
                  </a:cubicBezTo>
                  <a:cubicBezTo>
                    <a:pt x="185" y="169"/>
                    <a:pt x="93" y="81"/>
                    <a:pt x="0" y="0"/>
                  </a:cubicBezTo>
                  <a:close/>
                </a:path>
              </a:pathLst>
            </a:custGeom>
            <a:solidFill>
              <a:srgbClr val="CA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0;p49">
              <a:extLst>
                <a:ext uri="{FF2B5EF4-FFF2-40B4-BE49-F238E27FC236}">
                  <a16:creationId xmlns:a16="http://schemas.microsoft.com/office/drawing/2014/main" id="{6C79338A-3FE0-9671-7D6B-17601BD3447F}"/>
                </a:ext>
              </a:extLst>
            </p:cNvPr>
            <p:cNvSpPr/>
            <p:nvPr/>
          </p:nvSpPr>
          <p:spPr>
            <a:xfrm>
              <a:off x="3362752" y="2712554"/>
              <a:ext cx="520611" cy="283088"/>
            </a:xfrm>
            <a:custGeom>
              <a:avLst/>
              <a:gdLst/>
              <a:ahLst/>
              <a:cxnLst/>
              <a:rect l="l" t="t" r="r" b="b"/>
              <a:pathLst>
                <a:path w="5587" h="3038" extrusionOk="0">
                  <a:moveTo>
                    <a:pt x="1003" y="1"/>
                  </a:moveTo>
                  <a:cubicBezTo>
                    <a:pt x="987" y="1"/>
                    <a:pt x="971" y="2"/>
                    <a:pt x="954" y="6"/>
                  </a:cubicBezTo>
                  <a:cubicBezTo>
                    <a:pt x="576" y="79"/>
                    <a:pt x="660" y="1046"/>
                    <a:pt x="660" y="1046"/>
                  </a:cubicBezTo>
                  <a:cubicBezTo>
                    <a:pt x="660" y="1046"/>
                    <a:pt x="0" y="2303"/>
                    <a:pt x="1426" y="2882"/>
                  </a:cubicBezTo>
                  <a:cubicBezTo>
                    <a:pt x="1702" y="2994"/>
                    <a:pt x="1955" y="3037"/>
                    <a:pt x="2186" y="3037"/>
                  </a:cubicBezTo>
                  <a:cubicBezTo>
                    <a:pt x="2934" y="3037"/>
                    <a:pt x="3461" y="2589"/>
                    <a:pt x="3868" y="2589"/>
                  </a:cubicBezTo>
                  <a:cubicBezTo>
                    <a:pt x="3985" y="2589"/>
                    <a:pt x="4091" y="2626"/>
                    <a:pt x="4190" y="2720"/>
                  </a:cubicBezTo>
                  <a:cubicBezTo>
                    <a:pt x="4322" y="2845"/>
                    <a:pt x="4471" y="2893"/>
                    <a:pt x="4621" y="2893"/>
                  </a:cubicBezTo>
                  <a:cubicBezTo>
                    <a:pt x="5098" y="2893"/>
                    <a:pt x="5587" y="2408"/>
                    <a:pt x="5587" y="2408"/>
                  </a:cubicBezTo>
                  <a:cubicBezTo>
                    <a:pt x="5587" y="2408"/>
                    <a:pt x="5481" y="2125"/>
                    <a:pt x="5225" y="1803"/>
                  </a:cubicBezTo>
                  <a:cubicBezTo>
                    <a:pt x="5135" y="1692"/>
                    <a:pt x="4947" y="1603"/>
                    <a:pt x="4850" y="1484"/>
                  </a:cubicBezTo>
                  <a:cubicBezTo>
                    <a:pt x="4729" y="1334"/>
                    <a:pt x="4697" y="1176"/>
                    <a:pt x="4555" y="1044"/>
                  </a:cubicBezTo>
                  <a:cubicBezTo>
                    <a:pt x="4448" y="946"/>
                    <a:pt x="4335" y="856"/>
                    <a:pt x="4221" y="782"/>
                  </a:cubicBezTo>
                  <a:cubicBezTo>
                    <a:pt x="3927" y="596"/>
                    <a:pt x="3525" y="538"/>
                    <a:pt x="3125" y="538"/>
                  </a:cubicBezTo>
                  <a:cubicBezTo>
                    <a:pt x="2519" y="538"/>
                    <a:pt x="1917" y="670"/>
                    <a:pt x="1698" y="684"/>
                  </a:cubicBezTo>
                  <a:cubicBezTo>
                    <a:pt x="1693" y="685"/>
                    <a:pt x="1687" y="685"/>
                    <a:pt x="1681" y="685"/>
                  </a:cubicBezTo>
                  <a:cubicBezTo>
                    <a:pt x="1351" y="685"/>
                    <a:pt x="1326" y="1"/>
                    <a:pt x="1003" y="1"/>
                  </a:cubicBezTo>
                  <a:close/>
                </a:path>
              </a:pathLst>
            </a:custGeom>
            <a:solidFill>
              <a:srgbClr val="FDC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11;p49">
              <a:extLst>
                <a:ext uri="{FF2B5EF4-FFF2-40B4-BE49-F238E27FC236}">
                  <a16:creationId xmlns:a16="http://schemas.microsoft.com/office/drawing/2014/main" id="{1B94D52A-A139-62FA-6864-2ADC224E18F4}"/>
                </a:ext>
              </a:extLst>
            </p:cNvPr>
            <p:cNvSpPr/>
            <p:nvPr/>
          </p:nvSpPr>
          <p:spPr>
            <a:xfrm>
              <a:off x="2351912" y="1911464"/>
              <a:ext cx="1261039" cy="1409106"/>
            </a:xfrm>
            <a:custGeom>
              <a:avLst/>
              <a:gdLst/>
              <a:ahLst/>
              <a:cxnLst/>
              <a:rect l="l" t="t" r="r" b="b"/>
              <a:pathLst>
                <a:path w="13533" h="15122" extrusionOk="0">
                  <a:moveTo>
                    <a:pt x="2593" y="0"/>
                  </a:moveTo>
                  <a:cubicBezTo>
                    <a:pt x="1555" y="0"/>
                    <a:pt x="436" y="843"/>
                    <a:pt x="262" y="2476"/>
                  </a:cubicBezTo>
                  <a:cubicBezTo>
                    <a:pt x="1" y="4914"/>
                    <a:pt x="4968" y="14503"/>
                    <a:pt x="7218" y="15058"/>
                  </a:cubicBezTo>
                  <a:cubicBezTo>
                    <a:pt x="7395" y="15102"/>
                    <a:pt x="7583" y="15122"/>
                    <a:pt x="7779" y="15122"/>
                  </a:cubicBezTo>
                  <a:cubicBezTo>
                    <a:pt x="10083" y="15122"/>
                    <a:pt x="13533" y="12331"/>
                    <a:pt x="13345" y="11647"/>
                  </a:cubicBezTo>
                  <a:cubicBezTo>
                    <a:pt x="13147" y="10925"/>
                    <a:pt x="12074" y="9310"/>
                    <a:pt x="11221" y="9310"/>
                  </a:cubicBezTo>
                  <a:cubicBezTo>
                    <a:pt x="11197" y="9310"/>
                    <a:pt x="11173" y="9312"/>
                    <a:pt x="11150" y="9314"/>
                  </a:cubicBezTo>
                  <a:cubicBezTo>
                    <a:pt x="10388" y="9400"/>
                    <a:pt x="9374" y="10547"/>
                    <a:pt x="8650" y="10547"/>
                  </a:cubicBezTo>
                  <a:cubicBezTo>
                    <a:pt x="8555" y="10547"/>
                    <a:pt x="8464" y="10528"/>
                    <a:pt x="8380" y="10483"/>
                  </a:cubicBezTo>
                  <a:cubicBezTo>
                    <a:pt x="7657" y="10097"/>
                    <a:pt x="5012" y="1871"/>
                    <a:pt x="3947" y="617"/>
                  </a:cubicBezTo>
                  <a:cubicBezTo>
                    <a:pt x="3596" y="204"/>
                    <a:pt x="3104" y="0"/>
                    <a:pt x="2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0;p49">
              <a:extLst>
                <a:ext uri="{FF2B5EF4-FFF2-40B4-BE49-F238E27FC236}">
                  <a16:creationId xmlns:a16="http://schemas.microsoft.com/office/drawing/2014/main" id="{785011BB-480F-5D56-58B3-8607BC457B36}"/>
                </a:ext>
              </a:extLst>
            </p:cNvPr>
            <p:cNvSpPr/>
            <p:nvPr/>
          </p:nvSpPr>
          <p:spPr>
            <a:xfrm>
              <a:off x="2194248" y="688350"/>
              <a:ext cx="1718472" cy="2632219"/>
            </a:xfrm>
            <a:custGeom>
              <a:avLst/>
              <a:gdLst/>
              <a:ahLst/>
              <a:cxnLst/>
              <a:rect l="l" t="t" r="r" b="b"/>
              <a:pathLst>
                <a:path w="18442" h="28248" extrusionOk="0">
                  <a:moveTo>
                    <a:pt x="9769" y="1"/>
                  </a:moveTo>
                  <a:cubicBezTo>
                    <a:pt x="6390" y="1"/>
                    <a:pt x="3320" y="3622"/>
                    <a:pt x="2197" y="6186"/>
                  </a:cubicBezTo>
                  <a:cubicBezTo>
                    <a:pt x="635" y="9749"/>
                    <a:pt x="1" y="11164"/>
                    <a:pt x="455" y="15401"/>
                  </a:cubicBezTo>
                  <a:cubicBezTo>
                    <a:pt x="910" y="19638"/>
                    <a:pt x="5109" y="20957"/>
                    <a:pt x="5431" y="26292"/>
                  </a:cubicBezTo>
                  <a:cubicBezTo>
                    <a:pt x="5516" y="27705"/>
                    <a:pt x="5627" y="28248"/>
                    <a:pt x="5745" y="28248"/>
                  </a:cubicBezTo>
                  <a:cubicBezTo>
                    <a:pt x="6074" y="28248"/>
                    <a:pt x="6464" y="24065"/>
                    <a:pt x="6546" y="22671"/>
                  </a:cubicBezTo>
                  <a:cubicBezTo>
                    <a:pt x="6658" y="20775"/>
                    <a:pt x="859" y="14620"/>
                    <a:pt x="2866" y="13227"/>
                  </a:cubicBezTo>
                  <a:cubicBezTo>
                    <a:pt x="4874" y="11832"/>
                    <a:pt x="7042" y="11081"/>
                    <a:pt x="7626" y="9274"/>
                  </a:cubicBezTo>
                  <a:cubicBezTo>
                    <a:pt x="8208" y="7468"/>
                    <a:pt x="7289" y="7190"/>
                    <a:pt x="9371" y="7041"/>
                  </a:cubicBezTo>
                  <a:cubicBezTo>
                    <a:pt x="11452" y="6893"/>
                    <a:pt x="18441" y="6818"/>
                    <a:pt x="13757" y="1920"/>
                  </a:cubicBezTo>
                  <a:cubicBezTo>
                    <a:pt x="12445" y="549"/>
                    <a:pt x="11084" y="1"/>
                    <a:pt x="9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39"/>
          <p:cNvSpPr txBox="1">
            <a:spLocks noGrp="1"/>
          </p:cNvSpPr>
          <p:nvPr>
            <p:ph type="ctrTitle"/>
          </p:nvPr>
        </p:nvSpPr>
        <p:spPr>
          <a:xfrm>
            <a:off x="715100" y="1121300"/>
            <a:ext cx="6710366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0" dirty="0"/>
              <a:t>Predicting </a:t>
            </a:r>
            <a:br>
              <a:rPr lang="en" sz="5400" b="0" dirty="0"/>
            </a:br>
            <a:r>
              <a:rPr lang="en" sz="5400" dirty="0"/>
              <a:t>Prenatal </a:t>
            </a:r>
            <a:br>
              <a:rPr lang="en" sz="5400" dirty="0"/>
            </a:br>
            <a:r>
              <a:rPr lang="en" sz="5400" dirty="0"/>
              <a:t>Health </a:t>
            </a:r>
            <a:r>
              <a:rPr lang="en" sz="5400" b="0" dirty="0"/>
              <a:t>with</a:t>
            </a:r>
            <a:br>
              <a:rPr lang="en" sz="5400" b="0" dirty="0"/>
            </a:br>
            <a:r>
              <a:rPr lang="en" sz="5400" b="0" dirty="0"/>
              <a:t>Machine Learning</a:t>
            </a:r>
            <a:endParaRPr sz="5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0602B0CB-6A59-AB53-5F02-A8CA21DC8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2;p48">
            <a:extLst>
              <a:ext uri="{FF2B5EF4-FFF2-40B4-BE49-F238E27FC236}">
                <a16:creationId xmlns:a16="http://schemas.microsoft.com/office/drawing/2014/main" id="{5FABEE2E-4E72-3378-DEE5-E267FC7ED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554" y="473781"/>
            <a:ext cx="83253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Using </a:t>
            </a:r>
            <a:r>
              <a:rPr lang="en" dirty="0" err="1"/>
              <a:t>XGBoost</a:t>
            </a:r>
            <a:r>
              <a:rPr lang="en" dirty="0"/>
              <a:t> to predict fetal health</a:t>
            </a:r>
            <a:endParaRPr dirty="0"/>
          </a:p>
        </p:txBody>
      </p:sp>
      <p:sp>
        <p:nvSpPr>
          <p:cNvPr id="9" name="Google Shape;405;p45">
            <a:extLst>
              <a:ext uri="{FF2B5EF4-FFF2-40B4-BE49-F238E27FC236}">
                <a16:creationId xmlns:a16="http://schemas.microsoft.com/office/drawing/2014/main" id="{E75F5587-D00E-2079-AF4B-33156D57CDB9}"/>
              </a:ext>
            </a:extLst>
          </p:cNvPr>
          <p:cNvSpPr txBox="1">
            <a:spLocks noGrp="1"/>
          </p:cNvSpPr>
          <p:nvPr/>
        </p:nvSpPr>
        <p:spPr>
          <a:xfrm>
            <a:off x="5601264" y="1213311"/>
            <a:ext cx="2302423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Quicksand"/>
              <a:buNone/>
              <a:defRPr sz="2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Confusion Matrix</a:t>
            </a:r>
            <a:endParaRPr sz="14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A5AC1F6-27F7-6BF3-D583-B1227671A4CE}"/>
              </a:ext>
            </a:extLst>
          </p:cNvPr>
          <p:cNvGrpSpPr/>
          <p:nvPr/>
        </p:nvGrpSpPr>
        <p:grpSpPr>
          <a:xfrm>
            <a:off x="5233936" y="1600299"/>
            <a:ext cx="3166084" cy="2563906"/>
            <a:chOff x="5663144" y="1580756"/>
            <a:chExt cx="3166084" cy="2563906"/>
          </a:xfrm>
        </p:grpSpPr>
        <p:pic>
          <p:nvPicPr>
            <p:cNvPr id="4" name="Picture 3" descr="A screenshot of a graph&#10;&#10;Description automatically generated">
              <a:extLst>
                <a:ext uri="{FF2B5EF4-FFF2-40B4-BE49-F238E27FC236}">
                  <a16:creationId xmlns:a16="http://schemas.microsoft.com/office/drawing/2014/main" id="{EB3A95F5-C616-13A1-9E1D-D6B47E7403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3405"/>
            <a:stretch/>
          </p:blipFill>
          <p:spPr>
            <a:xfrm>
              <a:off x="5663144" y="1580756"/>
              <a:ext cx="3166084" cy="2563906"/>
            </a:xfrm>
            <a:prstGeom prst="rect">
              <a:avLst/>
            </a:prstGeom>
          </p:spPr>
        </p:pic>
        <p:sp>
          <p:nvSpPr>
            <p:cNvPr id="23" name="Google Shape;716;p52">
              <a:extLst>
                <a:ext uri="{FF2B5EF4-FFF2-40B4-BE49-F238E27FC236}">
                  <a16:creationId xmlns:a16="http://schemas.microsoft.com/office/drawing/2014/main" id="{EFF7E905-12FB-0207-4059-09CECB6B82E0}"/>
                </a:ext>
              </a:extLst>
            </p:cNvPr>
            <p:cNvSpPr txBox="1"/>
            <p:nvPr/>
          </p:nvSpPr>
          <p:spPr>
            <a:xfrm>
              <a:off x="5907414" y="1874441"/>
              <a:ext cx="233265" cy="3206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b="1" dirty="0">
                  <a:solidFill>
                    <a:schemeClr val="bg2"/>
                  </a:solidFill>
                  <a:latin typeface="Quicksand"/>
                  <a:ea typeface="Quicksand"/>
                  <a:cs typeface="Quicksand"/>
                  <a:sym typeface="Quicksand"/>
                </a:rPr>
                <a:t>N</a:t>
              </a:r>
            </a:p>
          </p:txBody>
        </p:sp>
        <p:sp>
          <p:nvSpPr>
            <p:cNvPr id="24" name="Google Shape;716;p52">
              <a:extLst>
                <a:ext uri="{FF2B5EF4-FFF2-40B4-BE49-F238E27FC236}">
                  <a16:creationId xmlns:a16="http://schemas.microsoft.com/office/drawing/2014/main" id="{B7266B04-BDDB-B492-BA88-D1AA29D483ED}"/>
                </a:ext>
              </a:extLst>
            </p:cNvPr>
            <p:cNvSpPr txBox="1"/>
            <p:nvPr/>
          </p:nvSpPr>
          <p:spPr>
            <a:xfrm>
              <a:off x="5958730" y="2528751"/>
              <a:ext cx="143484" cy="3206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b="1" dirty="0">
                  <a:solidFill>
                    <a:schemeClr val="bg2"/>
                  </a:solidFill>
                  <a:latin typeface="Quicksand"/>
                  <a:ea typeface="Quicksand"/>
                  <a:cs typeface="Quicksand"/>
                  <a:sym typeface="Quicksand"/>
                </a:rPr>
                <a:t>P</a:t>
              </a:r>
            </a:p>
          </p:txBody>
        </p:sp>
        <p:sp>
          <p:nvSpPr>
            <p:cNvPr id="25" name="Google Shape;716;p52">
              <a:extLst>
                <a:ext uri="{FF2B5EF4-FFF2-40B4-BE49-F238E27FC236}">
                  <a16:creationId xmlns:a16="http://schemas.microsoft.com/office/drawing/2014/main" id="{F99841F5-0F15-6507-CC6A-2D9C7BFBEC4E}"/>
                </a:ext>
              </a:extLst>
            </p:cNvPr>
            <p:cNvSpPr txBox="1"/>
            <p:nvPr/>
          </p:nvSpPr>
          <p:spPr>
            <a:xfrm>
              <a:off x="5906273" y="3242094"/>
              <a:ext cx="233265" cy="3206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50" b="1" dirty="0">
                  <a:solidFill>
                    <a:schemeClr val="bg2"/>
                  </a:solidFill>
                  <a:latin typeface="Quicksand"/>
                  <a:ea typeface="Quicksand"/>
                  <a:cs typeface="Quicksand"/>
                  <a:sym typeface="Quicksand"/>
                </a:rPr>
                <a:t>S</a:t>
              </a:r>
            </a:p>
          </p:txBody>
        </p:sp>
      </p:grp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FCB8ADD9-5A8F-32C0-D158-05D3CC16A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123579"/>
              </p:ext>
            </p:extLst>
          </p:nvPr>
        </p:nvGraphicFramePr>
        <p:xfrm>
          <a:off x="422049" y="1613512"/>
          <a:ext cx="4607952" cy="1498623"/>
        </p:xfrm>
        <a:graphic>
          <a:graphicData uri="http://schemas.openxmlformats.org/drawingml/2006/table">
            <a:tbl>
              <a:tblPr>
                <a:tableStyleId>{5264800B-4887-4283-A7D6-56F953BFE45A}</a:tableStyleId>
              </a:tblPr>
              <a:tblGrid>
                <a:gridCol w="1024997">
                  <a:extLst>
                    <a:ext uri="{9D8B030D-6E8A-4147-A177-3AD203B41FA5}">
                      <a16:colId xmlns:a16="http://schemas.microsoft.com/office/drawing/2014/main" val="3657289860"/>
                    </a:ext>
                  </a:extLst>
                </a:gridCol>
                <a:gridCol w="830425">
                  <a:extLst>
                    <a:ext uri="{9D8B030D-6E8A-4147-A177-3AD203B41FA5}">
                      <a16:colId xmlns:a16="http://schemas.microsoft.com/office/drawing/2014/main" val="1503823734"/>
                    </a:ext>
                  </a:extLst>
                </a:gridCol>
                <a:gridCol w="970383">
                  <a:extLst>
                    <a:ext uri="{9D8B030D-6E8A-4147-A177-3AD203B41FA5}">
                      <a16:colId xmlns:a16="http://schemas.microsoft.com/office/drawing/2014/main" val="1190488093"/>
                    </a:ext>
                  </a:extLst>
                </a:gridCol>
                <a:gridCol w="839755">
                  <a:extLst>
                    <a:ext uri="{9D8B030D-6E8A-4147-A177-3AD203B41FA5}">
                      <a16:colId xmlns:a16="http://schemas.microsoft.com/office/drawing/2014/main" val="993020347"/>
                    </a:ext>
                  </a:extLst>
                </a:gridCol>
                <a:gridCol w="942392">
                  <a:extLst>
                    <a:ext uri="{9D8B030D-6E8A-4147-A177-3AD203B41FA5}">
                      <a16:colId xmlns:a16="http://schemas.microsoft.com/office/drawing/2014/main" val="3066661533"/>
                    </a:ext>
                  </a:extLst>
                </a:gridCol>
              </a:tblGrid>
              <a:tr h="340023">
                <a:tc>
                  <a:txBody>
                    <a:bodyPr/>
                    <a:lstStyle/>
                    <a:p>
                      <a:pPr algn="l" fontAlgn="b"/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Precision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Recall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F1-score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</a:rPr>
                        <a:t>Support</a:t>
                      </a: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291386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u="none" strike="noStrike" dirty="0">
                          <a:effectLst/>
                          <a:latin typeface="Lato" panose="020F0502020204030203" pitchFamily="34" charset="77"/>
                        </a:rPr>
                        <a:t>Normal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0.98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0.98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330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544981757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u="none" strike="noStrike" dirty="0">
                          <a:effectLst/>
                          <a:latin typeface="Lato" panose="020F0502020204030203" pitchFamily="34" charset="77"/>
                        </a:rPr>
                        <a:t>Pathological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0.94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0.94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0.94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35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54715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u="none" strike="noStrike" dirty="0">
                          <a:effectLst/>
                          <a:latin typeface="Lato" panose="020F0502020204030203" pitchFamily="34" charset="77"/>
                        </a:rPr>
                        <a:t>Suspect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0.93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0.86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0.89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58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1294737448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0" u="none" strike="noStrike" dirty="0">
                          <a:effectLst/>
                          <a:latin typeface="Lato" panose="020F0502020204030203" pitchFamily="34" charset="77"/>
                        </a:rPr>
                        <a:t>Weighted </a:t>
                      </a:r>
                      <a:r>
                        <a:rPr lang="en-GB" sz="1200" b="0" u="none" strike="noStrike" dirty="0" err="1">
                          <a:effectLst/>
                          <a:latin typeface="Lato" panose="020F0502020204030203" pitchFamily="34" charset="77"/>
                        </a:rPr>
                        <a:t>Avg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2401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AE7B77D4-6A98-99DD-EEFD-4C839E898AA7}"/>
              </a:ext>
            </a:extLst>
          </p:cNvPr>
          <p:cNvSpPr txBox="1"/>
          <p:nvPr/>
        </p:nvSpPr>
        <p:spPr>
          <a:xfrm>
            <a:off x="368554" y="1292522"/>
            <a:ext cx="5770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"/>
            <a:r>
              <a:rPr lang="en-GB" sz="1400" b="1" u="none" strike="noStrike" dirty="0">
                <a:solidFill>
                  <a:schemeClr val="bg1"/>
                </a:solidFill>
                <a:effectLst/>
                <a:latin typeface="Lato" panose="020F0502020204030203" pitchFamily="34" charset="77"/>
              </a:rPr>
              <a:t>XGB Classification report</a:t>
            </a:r>
            <a:endParaRPr lang="en-GB" sz="1400" b="1" i="0" u="none" strike="noStrike" dirty="0">
              <a:solidFill>
                <a:schemeClr val="bg1"/>
              </a:solidFill>
              <a:effectLst/>
              <a:latin typeface="Lato" panose="020F0502020204030203" pitchFamily="34" charset="77"/>
            </a:endParaRP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A8AF383A-5565-797A-2C41-883801EDE0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508457"/>
              </p:ext>
            </p:extLst>
          </p:nvPr>
        </p:nvGraphicFramePr>
        <p:xfrm>
          <a:off x="422049" y="3398377"/>
          <a:ext cx="4607952" cy="289650"/>
        </p:xfrm>
        <a:graphic>
          <a:graphicData uri="http://schemas.openxmlformats.org/drawingml/2006/table">
            <a:tbl>
              <a:tblPr>
                <a:tableStyleId>{5264800B-4887-4283-A7D6-56F953BFE45A}</a:tableStyleId>
              </a:tblPr>
              <a:tblGrid>
                <a:gridCol w="1024997">
                  <a:extLst>
                    <a:ext uri="{9D8B030D-6E8A-4147-A177-3AD203B41FA5}">
                      <a16:colId xmlns:a16="http://schemas.microsoft.com/office/drawing/2014/main" val="425154965"/>
                    </a:ext>
                  </a:extLst>
                </a:gridCol>
                <a:gridCol w="830425">
                  <a:extLst>
                    <a:ext uri="{9D8B030D-6E8A-4147-A177-3AD203B41FA5}">
                      <a16:colId xmlns:a16="http://schemas.microsoft.com/office/drawing/2014/main" val="409776473"/>
                    </a:ext>
                  </a:extLst>
                </a:gridCol>
                <a:gridCol w="970383">
                  <a:extLst>
                    <a:ext uri="{9D8B030D-6E8A-4147-A177-3AD203B41FA5}">
                      <a16:colId xmlns:a16="http://schemas.microsoft.com/office/drawing/2014/main" val="546612676"/>
                    </a:ext>
                  </a:extLst>
                </a:gridCol>
                <a:gridCol w="839755">
                  <a:extLst>
                    <a:ext uri="{9D8B030D-6E8A-4147-A177-3AD203B41FA5}">
                      <a16:colId xmlns:a16="http://schemas.microsoft.com/office/drawing/2014/main" val="1848316065"/>
                    </a:ext>
                  </a:extLst>
                </a:gridCol>
                <a:gridCol w="942392">
                  <a:extLst>
                    <a:ext uri="{9D8B030D-6E8A-4147-A177-3AD203B41FA5}">
                      <a16:colId xmlns:a16="http://schemas.microsoft.com/office/drawing/2014/main" val="519034392"/>
                    </a:ext>
                  </a:extLst>
                </a:gridCol>
              </a:tblGrid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200" u="none" strike="noStrike" dirty="0">
                          <a:effectLst/>
                          <a:latin typeface="Lato" panose="020F0502020204030203" pitchFamily="34" charset="77"/>
                        </a:rPr>
                        <a:t>Accuracy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1652122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7333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37FFDBEE-6B77-21CD-9BB2-388FEA33B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2;p48">
            <a:extLst>
              <a:ext uri="{FF2B5EF4-FFF2-40B4-BE49-F238E27FC236}">
                <a16:creationId xmlns:a16="http://schemas.microsoft.com/office/drawing/2014/main" id="{2136ED10-DC55-5C15-F125-EA352536F2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83253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XGBoost</a:t>
            </a:r>
            <a:r>
              <a:rPr lang="en" dirty="0"/>
              <a:t> Train vs Test</a:t>
            </a:r>
            <a:endParaRPr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0D87402-9106-509C-522E-E502C4854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955901"/>
              </p:ext>
            </p:extLst>
          </p:nvPr>
        </p:nvGraphicFramePr>
        <p:xfrm>
          <a:off x="839621" y="1387148"/>
          <a:ext cx="7637910" cy="919323"/>
        </p:xfrm>
        <a:graphic>
          <a:graphicData uri="http://schemas.openxmlformats.org/drawingml/2006/table">
            <a:tbl>
              <a:tblPr>
                <a:tableStyleId>{5264800B-4887-4283-A7D6-56F953BFE45A}</a:tableStyleId>
              </a:tblPr>
              <a:tblGrid>
                <a:gridCol w="1272985">
                  <a:extLst>
                    <a:ext uri="{9D8B030D-6E8A-4147-A177-3AD203B41FA5}">
                      <a16:colId xmlns:a16="http://schemas.microsoft.com/office/drawing/2014/main" val="3657289860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1503823734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1190488093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993020347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3066661533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2034582315"/>
                    </a:ext>
                  </a:extLst>
                </a:gridCol>
              </a:tblGrid>
              <a:tr h="340023">
                <a:tc>
                  <a:txBody>
                    <a:bodyPr/>
                    <a:lstStyle/>
                    <a:p>
                      <a:pPr algn="l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Metric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Accuracy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Precision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Recall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F1 Score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Cohen's Kappa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291386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 dirty="0">
                          <a:effectLst/>
                          <a:latin typeface="Lato" panose="020F0502020204030203" pitchFamily="34" charset="77"/>
                        </a:rPr>
                        <a:t>Training Set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0.99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544981757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>
                          <a:effectLst/>
                          <a:latin typeface="Lato" panose="020F0502020204030203" pitchFamily="34" charset="77"/>
                        </a:rPr>
                        <a:t>Test set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0.91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547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BB14880-A6DD-B0EC-27A0-6A6221EABA50}"/>
              </a:ext>
            </a:extLst>
          </p:cNvPr>
          <p:cNvSpPr txBox="1"/>
          <p:nvPr/>
        </p:nvSpPr>
        <p:spPr>
          <a:xfrm>
            <a:off x="839621" y="2571750"/>
            <a:ext cx="5519436" cy="332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200" dirty="0" err="1">
                <a:latin typeface="Lato" panose="020F0502020204030203" pitchFamily="34" charset="77"/>
              </a:rPr>
              <a:t>XGBoost</a:t>
            </a:r>
            <a:r>
              <a:rPr lang="it-IT" sz="1200" dirty="0">
                <a:latin typeface="Lato" panose="020F0502020204030203" pitchFamily="34" charset="77"/>
              </a:rPr>
              <a:t> Model </a:t>
            </a:r>
            <a:r>
              <a:rPr lang="it-IT" sz="1200" dirty="0" err="1">
                <a:latin typeface="Lato" panose="020F0502020204030203" pitchFamily="34" charset="77"/>
              </a:rPr>
              <a:t>is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generalizing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well</a:t>
            </a:r>
            <a:r>
              <a:rPr lang="it-IT" sz="1200" dirty="0">
                <a:latin typeface="Lato" panose="020F0502020204030203" pitchFamily="34" charset="77"/>
              </a:rPr>
              <a:t> on </a:t>
            </a:r>
            <a:r>
              <a:rPr lang="it-IT" sz="1200" dirty="0" err="1">
                <a:latin typeface="Lato" panose="020F0502020204030203" pitchFamily="34" charset="77"/>
              </a:rPr>
              <a:t>both</a:t>
            </a:r>
            <a:r>
              <a:rPr lang="it-IT" sz="1200" dirty="0">
                <a:latin typeface="Lato" panose="020F0502020204030203" pitchFamily="34" charset="77"/>
              </a:rPr>
              <a:t> training and test sets</a:t>
            </a:r>
            <a:endParaRPr lang="en-IT" sz="1200"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2893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6468B090-5611-461E-1108-7EEFBB031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2;p48">
            <a:extLst>
              <a:ext uri="{FF2B5EF4-FFF2-40B4-BE49-F238E27FC236}">
                <a16:creationId xmlns:a16="http://schemas.microsoft.com/office/drawing/2014/main" id="{DF99163A-2AE7-849F-C30D-080FFF8FCE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83253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XGBoost</a:t>
            </a:r>
            <a:r>
              <a:rPr lang="en" dirty="0"/>
              <a:t> Feature Importance</a:t>
            </a:r>
            <a:endParaRPr dirty="0"/>
          </a:p>
        </p:txBody>
      </p:sp>
      <p:pic>
        <p:nvPicPr>
          <p:cNvPr id="17" name="Picture 16" descr="A graph with purple and white bars&#10;&#10;Description automatically generated with medium confidence">
            <a:extLst>
              <a:ext uri="{FF2B5EF4-FFF2-40B4-BE49-F238E27FC236}">
                <a16:creationId xmlns:a16="http://schemas.microsoft.com/office/drawing/2014/main" id="{4CF9C6DC-1220-8C55-8F0E-70B911A8E4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68" r="11063"/>
          <a:stretch/>
        </p:blipFill>
        <p:spPr>
          <a:xfrm>
            <a:off x="471386" y="1211397"/>
            <a:ext cx="7105072" cy="3371837"/>
          </a:xfrm>
          <a:prstGeom prst="rect">
            <a:avLst/>
          </a:prstGeom>
        </p:spPr>
      </p:pic>
      <p:pic>
        <p:nvPicPr>
          <p:cNvPr id="18" name="Picture 17" descr="A graph with purple and white bars&#10;&#10;Description automatically generated with medium confidence">
            <a:extLst>
              <a:ext uri="{FF2B5EF4-FFF2-40B4-BE49-F238E27FC236}">
                <a16:creationId xmlns:a16="http://schemas.microsoft.com/office/drawing/2014/main" id="{8FEC4AA0-05D1-8465-E3CB-51E97D1E97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335" t="2817" b="76103"/>
          <a:stretch/>
        </p:blipFill>
        <p:spPr>
          <a:xfrm>
            <a:off x="5567289" y="2571750"/>
            <a:ext cx="1420874" cy="93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53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11AF46C7-6EF6-685F-55C2-D1FADD939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21338E-9EA2-0AA3-650D-4692520CA24D}"/>
              </a:ext>
            </a:extLst>
          </p:cNvPr>
          <p:cNvSpPr txBox="1"/>
          <p:nvPr/>
        </p:nvSpPr>
        <p:spPr>
          <a:xfrm>
            <a:off x="5934434" y="1025230"/>
            <a:ext cx="3065930" cy="2726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050" b="1" dirty="0">
                <a:latin typeface="Lato" panose="020F0502020204030203" pitchFamily="34" charset="77"/>
              </a:rPr>
              <a:t>HIGHLY CORRELATED FEATURES (&gt; 0.75):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baseline_value_FHR</a:t>
            </a:r>
            <a:r>
              <a:rPr lang="en-GB" sz="1050" dirty="0">
                <a:latin typeface="Lato" panose="020F0502020204030203" pitchFamily="34" charset="77"/>
              </a:rPr>
              <a:t>(BPM) and </a:t>
            </a: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  <a:r>
              <a:rPr lang="en-GB" sz="1050" dirty="0" err="1">
                <a:latin typeface="Lato" panose="020F0502020204030203" pitchFamily="34" charset="77"/>
              </a:rPr>
              <a:t>FHR_width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FHR_min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FHR_min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FHR_width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FHR_mode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FHR_mean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FHR_mode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FHR_mean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FHR_mode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FHR_mean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baseline_value_FHR</a:t>
            </a:r>
            <a:r>
              <a:rPr lang="en-GB" sz="1050" dirty="0">
                <a:latin typeface="Lato" panose="020F0502020204030203" pitchFamily="34" charset="77"/>
              </a:rPr>
              <a:t>(BPM)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FHR_mode</a:t>
            </a:r>
            <a:r>
              <a:rPr lang="en-GB" sz="1050" dirty="0">
                <a:latin typeface="Lato" panose="020F0502020204030203" pitchFamily="34" charset="7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050" dirty="0" err="1">
                <a:latin typeface="Lato" panose="020F0502020204030203" pitchFamily="34" charset="77"/>
              </a:rPr>
              <a:t>FHR_median</a:t>
            </a:r>
            <a:r>
              <a:rPr lang="en-GB" sz="1050" dirty="0">
                <a:latin typeface="Lato" panose="020F0502020204030203" pitchFamily="34" charset="77"/>
              </a:rPr>
              <a:t> and </a:t>
            </a:r>
            <a:r>
              <a:rPr lang="en-GB" sz="1050" dirty="0" err="1">
                <a:latin typeface="Lato" panose="020F0502020204030203" pitchFamily="34" charset="77"/>
              </a:rPr>
              <a:t>FHR_mean</a:t>
            </a:r>
            <a:endParaRPr lang="en-IT" sz="1050" dirty="0">
              <a:latin typeface="Lato" panose="020F0502020204030203" pitchFamily="34" charset="77"/>
            </a:endParaRPr>
          </a:p>
        </p:txBody>
      </p:sp>
      <p:sp>
        <p:nvSpPr>
          <p:cNvPr id="6" name="Google Shape;462;p48">
            <a:extLst>
              <a:ext uri="{FF2B5EF4-FFF2-40B4-BE49-F238E27FC236}">
                <a16:creationId xmlns:a16="http://schemas.microsoft.com/office/drawing/2014/main" id="{9278F46F-81D2-0B1E-DEA4-0B2BBE8197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612" y="652703"/>
            <a:ext cx="1727365" cy="3349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Correlation Matrix</a:t>
            </a:r>
            <a:endParaRPr sz="1200" dirty="0"/>
          </a:p>
        </p:txBody>
      </p:sp>
      <p:sp>
        <p:nvSpPr>
          <p:cNvPr id="10" name="Google Shape;462;p48">
            <a:extLst>
              <a:ext uri="{FF2B5EF4-FFF2-40B4-BE49-F238E27FC236}">
                <a16:creationId xmlns:a16="http://schemas.microsoft.com/office/drawing/2014/main" id="{46A1EDB3-6251-FBB5-94C3-F7929746EDDD}"/>
              </a:ext>
            </a:extLst>
          </p:cNvPr>
          <p:cNvSpPr txBox="1">
            <a:spLocks/>
          </p:cNvSpPr>
          <p:nvPr/>
        </p:nvSpPr>
        <p:spPr>
          <a:xfrm>
            <a:off x="720000" y="10540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GB" dirty="0"/>
              <a:t>Features Correlation</a:t>
            </a:r>
          </a:p>
        </p:txBody>
      </p:sp>
      <p:pic>
        <p:nvPicPr>
          <p:cNvPr id="14" name="Picture 13" descr="A screenshot of a data analysis&#10;&#10;Description automatically generated">
            <a:extLst>
              <a:ext uri="{FF2B5EF4-FFF2-40B4-BE49-F238E27FC236}">
                <a16:creationId xmlns:a16="http://schemas.microsoft.com/office/drawing/2014/main" id="{4E66F801-8737-0313-E60E-94921ABC97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41" r="15324"/>
          <a:stretch/>
        </p:blipFill>
        <p:spPr>
          <a:xfrm>
            <a:off x="511549" y="1005980"/>
            <a:ext cx="5407571" cy="3787399"/>
          </a:xfrm>
          <a:prstGeom prst="rect">
            <a:avLst/>
          </a:prstGeom>
        </p:spPr>
      </p:pic>
      <p:sp>
        <p:nvSpPr>
          <p:cNvPr id="2" name="Google Shape;803;p57">
            <a:extLst>
              <a:ext uri="{FF2B5EF4-FFF2-40B4-BE49-F238E27FC236}">
                <a16:creationId xmlns:a16="http://schemas.microsoft.com/office/drawing/2014/main" id="{8D109110-3A01-1884-50E3-608EB5C80B68}"/>
              </a:ext>
            </a:extLst>
          </p:cNvPr>
          <p:cNvSpPr txBox="1">
            <a:spLocks/>
          </p:cNvSpPr>
          <p:nvPr/>
        </p:nvSpPr>
        <p:spPr>
          <a:xfrm>
            <a:off x="5934433" y="3924158"/>
            <a:ext cx="2768991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dirty="0">
                <a:solidFill>
                  <a:schemeClr val="dk2"/>
                </a:solidFill>
                <a:latin typeface="Nunito"/>
                <a:sym typeface="Nunito"/>
              </a:rPr>
              <a:t>Highly correlated features could be removed to avoid redundancy</a:t>
            </a:r>
          </a:p>
        </p:txBody>
      </p:sp>
    </p:spTree>
    <p:extLst>
      <p:ext uri="{BB962C8B-B14F-4D97-AF65-F5344CB8AC3E}">
        <p14:creationId xmlns:p14="http://schemas.microsoft.com/office/powerpoint/2010/main" val="2355419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D36D57F7-E79A-914D-2BE5-368A8A6F8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806;p57">
            <a:extLst>
              <a:ext uri="{FF2B5EF4-FFF2-40B4-BE49-F238E27FC236}">
                <a16:creationId xmlns:a16="http://schemas.microsoft.com/office/drawing/2014/main" id="{2D18A570-2501-69D5-8E0F-149878FB3D62}"/>
              </a:ext>
            </a:extLst>
          </p:cNvPr>
          <p:cNvSpPr/>
          <p:nvPr/>
        </p:nvSpPr>
        <p:spPr>
          <a:xfrm>
            <a:off x="1370408" y="1150432"/>
            <a:ext cx="988500" cy="988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57">
            <a:extLst>
              <a:ext uri="{FF2B5EF4-FFF2-40B4-BE49-F238E27FC236}">
                <a16:creationId xmlns:a16="http://schemas.microsoft.com/office/drawing/2014/main" id="{5C7C8C1C-F781-A5BB-70A6-8DDFD59B91E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29850" y="1150444"/>
            <a:ext cx="2714986" cy="4896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Feature importance</a:t>
            </a:r>
          </a:p>
        </p:txBody>
      </p:sp>
      <p:sp>
        <p:nvSpPr>
          <p:cNvPr id="799" name="Google Shape;799;p57">
            <a:extLst>
              <a:ext uri="{FF2B5EF4-FFF2-40B4-BE49-F238E27FC236}">
                <a16:creationId xmlns:a16="http://schemas.microsoft.com/office/drawing/2014/main" id="{D54A5694-5B8D-1AC8-9815-426822F47641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729849" y="2367440"/>
            <a:ext cx="2714985" cy="4896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Feature correlation</a:t>
            </a:r>
            <a:endParaRPr lang="en-GB" sz="1800"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00" name="Google Shape;800;p57">
            <a:extLst>
              <a:ext uri="{FF2B5EF4-FFF2-40B4-BE49-F238E27FC236}">
                <a16:creationId xmlns:a16="http://schemas.microsoft.com/office/drawing/2014/main" id="{AB6893C6-DC49-48FC-2BCB-8452F43D56C7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2729850" y="3596906"/>
            <a:ext cx="2336400" cy="4896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Re-Train </a:t>
            </a:r>
            <a:r>
              <a:rPr lang="en" sz="1800" b="1" dirty="0" err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XGBoost</a:t>
            </a:r>
            <a:endParaRPr sz="1800"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01" name="Google Shape;801;p57">
            <a:extLst>
              <a:ext uri="{FF2B5EF4-FFF2-40B4-BE49-F238E27FC236}">
                <a16:creationId xmlns:a16="http://schemas.microsoft.com/office/drawing/2014/main" id="{29F2F320-8B55-1A8A-83D4-0C782D59DE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0" y="3320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Improvements</a:t>
            </a:r>
            <a:endParaRPr dirty="0"/>
          </a:p>
        </p:txBody>
      </p:sp>
      <p:sp>
        <p:nvSpPr>
          <p:cNvPr id="803" name="Google Shape;803;p57">
            <a:extLst>
              <a:ext uri="{FF2B5EF4-FFF2-40B4-BE49-F238E27FC236}">
                <a16:creationId xmlns:a16="http://schemas.microsoft.com/office/drawing/2014/main" id="{85343199-6007-161D-66BC-334EB42A384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729851" y="2763590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GB" sz="1200" b="0" dirty="0">
                <a:solidFill>
                  <a:schemeClr val="dk2"/>
                </a:solidFill>
                <a:latin typeface="Lato" panose="020F0502020204030203" pitchFamily="34" charset="77"/>
                <a:sym typeface="Nunito"/>
              </a:rPr>
              <a:t>Removing highly correlated features to reduce redundancy</a:t>
            </a:r>
          </a:p>
        </p:txBody>
      </p:sp>
      <p:sp>
        <p:nvSpPr>
          <p:cNvPr id="804" name="Google Shape;804;p57">
            <a:extLst>
              <a:ext uri="{FF2B5EF4-FFF2-40B4-BE49-F238E27FC236}">
                <a16:creationId xmlns:a16="http://schemas.microsoft.com/office/drawing/2014/main" id="{760388A8-A14E-89B8-3FE8-1E2C32F0579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2729850" y="3993056"/>
            <a:ext cx="2507168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GB" sz="1200" b="0" dirty="0">
                <a:solidFill>
                  <a:schemeClr val="dk2"/>
                </a:solidFill>
                <a:latin typeface="Lato" panose="020F0502020204030203" pitchFamily="34" charset="77"/>
                <a:sym typeface="Nunito"/>
              </a:rPr>
              <a:t>Re-train XGB Model with these implementations to further improve performance and clarity</a:t>
            </a:r>
          </a:p>
        </p:txBody>
      </p:sp>
      <p:sp>
        <p:nvSpPr>
          <p:cNvPr id="806" name="Google Shape;806;p57">
            <a:extLst>
              <a:ext uri="{FF2B5EF4-FFF2-40B4-BE49-F238E27FC236}">
                <a16:creationId xmlns:a16="http://schemas.microsoft.com/office/drawing/2014/main" id="{DD196E78-8BFA-F953-29E5-00D90B11FF2B}"/>
              </a:ext>
            </a:extLst>
          </p:cNvPr>
          <p:cNvSpPr/>
          <p:nvPr/>
        </p:nvSpPr>
        <p:spPr>
          <a:xfrm>
            <a:off x="1387033" y="2458862"/>
            <a:ext cx="988500" cy="988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7">
            <a:extLst>
              <a:ext uri="{FF2B5EF4-FFF2-40B4-BE49-F238E27FC236}">
                <a16:creationId xmlns:a16="http://schemas.microsoft.com/office/drawing/2014/main" id="{8AA503C6-9C63-B0F1-D38E-EAF88D635462}"/>
              </a:ext>
            </a:extLst>
          </p:cNvPr>
          <p:cNvSpPr/>
          <p:nvPr/>
        </p:nvSpPr>
        <p:spPr>
          <a:xfrm rot="-2159984" flipH="1">
            <a:off x="7551416" y="3882344"/>
            <a:ext cx="1034074" cy="1738299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1043;p62">
            <a:extLst>
              <a:ext uri="{FF2B5EF4-FFF2-40B4-BE49-F238E27FC236}">
                <a16:creationId xmlns:a16="http://schemas.microsoft.com/office/drawing/2014/main" id="{2B23F1DD-AE8B-6C84-5AB3-97EC8CB39784}"/>
              </a:ext>
            </a:extLst>
          </p:cNvPr>
          <p:cNvGrpSpPr/>
          <p:nvPr/>
        </p:nvGrpSpPr>
        <p:grpSpPr>
          <a:xfrm>
            <a:off x="1691057" y="1441550"/>
            <a:ext cx="347428" cy="413614"/>
            <a:chOff x="3008850" y="1370600"/>
            <a:chExt cx="224675" cy="267475"/>
          </a:xfrm>
        </p:grpSpPr>
        <p:sp>
          <p:nvSpPr>
            <p:cNvPr id="32" name="Google Shape;1044;p62">
              <a:extLst>
                <a:ext uri="{FF2B5EF4-FFF2-40B4-BE49-F238E27FC236}">
                  <a16:creationId xmlns:a16="http://schemas.microsoft.com/office/drawing/2014/main" id="{5852003F-01E8-50A1-3689-3708D31396A1}"/>
                </a:ext>
              </a:extLst>
            </p:cNvPr>
            <p:cNvSpPr/>
            <p:nvPr/>
          </p:nvSpPr>
          <p:spPr>
            <a:xfrm>
              <a:off x="3008850" y="1370600"/>
              <a:ext cx="224675" cy="267475"/>
            </a:xfrm>
            <a:custGeom>
              <a:avLst/>
              <a:gdLst/>
              <a:ahLst/>
              <a:cxnLst/>
              <a:rect l="l" t="t" r="r" b="b"/>
              <a:pathLst>
                <a:path w="8987" h="10699" extrusionOk="0">
                  <a:moveTo>
                    <a:pt x="8432" y="314"/>
                  </a:moveTo>
                  <a:cubicBezTo>
                    <a:pt x="8565" y="314"/>
                    <a:pt x="8672" y="421"/>
                    <a:pt x="8672" y="554"/>
                  </a:cubicBezTo>
                  <a:lnTo>
                    <a:pt x="8672" y="1212"/>
                  </a:lnTo>
                  <a:lnTo>
                    <a:pt x="1951" y="1212"/>
                  </a:lnTo>
                  <a:cubicBezTo>
                    <a:pt x="1881" y="1212"/>
                    <a:pt x="1816" y="1257"/>
                    <a:pt x="1796" y="1325"/>
                  </a:cubicBezTo>
                  <a:cubicBezTo>
                    <a:pt x="1762" y="1440"/>
                    <a:pt x="1841" y="1546"/>
                    <a:pt x="1945" y="1546"/>
                  </a:cubicBezTo>
                  <a:lnTo>
                    <a:pt x="8673" y="1546"/>
                  </a:lnTo>
                  <a:lnTo>
                    <a:pt x="8673" y="1839"/>
                  </a:lnTo>
                  <a:lnTo>
                    <a:pt x="314" y="1839"/>
                  </a:lnTo>
                  <a:lnTo>
                    <a:pt x="314" y="1526"/>
                  </a:lnTo>
                  <a:lnTo>
                    <a:pt x="1199" y="1526"/>
                  </a:lnTo>
                  <a:cubicBezTo>
                    <a:pt x="1279" y="1526"/>
                    <a:pt x="1351" y="1468"/>
                    <a:pt x="1361" y="1389"/>
                  </a:cubicBezTo>
                  <a:cubicBezTo>
                    <a:pt x="1372" y="1293"/>
                    <a:pt x="1298" y="1212"/>
                    <a:pt x="1205" y="1212"/>
                  </a:cubicBezTo>
                  <a:lnTo>
                    <a:pt x="314" y="1212"/>
                  </a:lnTo>
                  <a:lnTo>
                    <a:pt x="314" y="554"/>
                  </a:lnTo>
                  <a:cubicBezTo>
                    <a:pt x="314" y="421"/>
                    <a:pt x="421" y="314"/>
                    <a:pt x="554" y="314"/>
                  </a:cubicBezTo>
                  <a:close/>
                  <a:moveTo>
                    <a:pt x="3604" y="3506"/>
                  </a:moveTo>
                  <a:cubicBezTo>
                    <a:pt x="3703" y="3506"/>
                    <a:pt x="3783" y="3586"/>
                    <a:pt x="3783" y="3683"/>
                  </a:cubicBezTo>
                  <a:lnTo>
                    <a:pt x="3783" y="4545"/>
                  </a:lnTo>
                  <a:cubicBezTo>
                    <a:pt x="3783" y="4641"/>
                    <a:pt x="3712" y="4724"/>
                    <a:pt x="3617" y="4729"/>
                  </a:cubicBezTo>
                  <a:cubicBezTo>
                    <a:pt x="3613" y="4729"/>
                    <a:pt x="3609" y="4730"/>
                    <a:pt x="3605" y="4730"/>
                  </a:cubicBezTo>
                  <a:cubicBezTo>
                    <a:pt x="3506" y="4730"/>
                    <a:pt x="3428" y="4650"/>
                    <a:pt x="3428" y="4552"/>
                  </a:cubicBezTo>
                  <a:lnTo>
                    <a:pt x="3428" y="3690"/>
                  </a:lnTo>
                  <a:cubicBezTo>
                    <a:pt x="3428" y="3596"/>
                    <a:pt x="3499" y="3512"/>
                    <a:pt x="3594" y="3506"/>
                  </a:cubicBezTo>
                  <a:cubicBezTo>
                    <a:pt x="3597" y="3506"/>
                    <a:pt x="3601" y="3506"/>
                    <a:pt x="3604" y="3506"/>
                  </a:cubicBezTo>
                  <a:close/>
                  <a:moveTo>
                    <a:pt x="8673" y="5057"/>
                  </a:moveTo>
                  <a:lnTo>
                    <a:pt x="8673" y="7481"/>
                  </a:lnTo>
                  <a:lnTo>
                    <a:pt x="3491" y="7481"/>
                  </a:lnTo>
                  <a:cubicBezTo>
                    <a:pt x="3456" y="7481"/>
                    <a:pt x="3428" y="7451"/>
                    <a:pt x="3428" y="7416"/>
                  </a:cubicBezTo>
                  <a:lnTo>
                    <a:pt x="3428" y="5122"/>
                  </a:lnTo>
                  <a:cubicBezTo>
                    <a:pt x="3428" y="5086"/>
                    <a:pt x="3457" y="5057"/>
                    <a:pt x="3493" y="5057"/>
                  </a:cubicBezTo>
                  <a:close/>
                  <a:moveTo>
                    <a:pt x="7408" y="7791"/>
                  </a:moveTo>
                  <a:cubicBezTo>
                    <a:pt x="7499" y="7791"/>
                    <a:pt x="7588" y="7813"/>
                    <a:pt x="7666" y="7855"/>
                  </a:cubicBezTo>
                  <a:lnTo>
                    <a:pt x="6929" y="8593"/>
                  </a:lnTo>
                  <a:cubicBezTo>
                    <a:pt x="6886" y="8514"/>
                    <a:pt x="6864" y="8426"/>
                    <a:pt x="6864" y="8335"/>
                  </a:cubicBezTo>
                  <a:cubicBezTo>
                    <a:pt x="6864" y="8189"/>
                    <a:pt x="6920" y="8053"/>
                    <a:pt x="7023" y="7950"/>
                  </a:cubicBezTo>
                  <a:cubicBezTo>
                    <a:pt x="7126" y="7847"/>
                    <a:pt x="7263" y="7791"/>
                    <a:pt x="7408" y="7791"/>
                  </a:cubicBezTo>
                  <a:close/>
                  <a:moveTo>
                    <a:pt x="7887" y="8077"/>
                  </a:moveTo>
                  <a:cubicBezTo>
                    <a:pt x="7930" y="8155"/>
                    <a:pt x="7952" y="8243"/>
                    <a:pt x="7952" y="8335"/>
                  </a:cubicBezTo>
                  <a:cubicBezTo>
                    <a:pt x="7952" y="8480"/>
                    <a:pt x="7895" y="8616"/>
                    <a:pt x="7793" y="8719"/>
                  </a:cubicBezTo>
                  <a:cubicBezTo>
                    <a:pt x="7687" y="8825"/>
                    <a:pt x="7548" y="8878"/>
                    <a:pt x="7409" y="8878"/>
                  </a:cubicBezTo>
                  <a:cubicBezTo>
                    <a:pt x="7320" y="8878"/>
                    <a:pt x="7231" y="8857"/>
                    <a:pt x="7151" y="8814"/>
                  </a:cubicBezTo>
                  <a:lnTo>
                    <a:pt x="7887" y="8077"/>
                  </a:lnTo>
                  <a:close/>
                  <a:moveTo>
                    <a:pt x="3604" y="7802"/>
                  </a:moveTo>
                  <a:cubicBezTo>
                    <a:pt x="3703" y="7802"/>
                    <a:pt x="3783" y="7882"/>
                    <a:pt x="3783" y="7980"/>
                  </a:cubicBezTo>
                  <a:lnTo>
                    <a:pt x="3783" y="8804"/>
                  </a:lnTo>
                  <a:cubicBezTo>
                    <a:pt x="3783" y="8899"/>
                    <a:pt x="3712" y="8983"/>
                    <a:pt x="3616" y="8989"/>
                  </a:cubicBezTo>
                  <a:cubicBezTo>
                    <a:pt x="3613" y="8989"/>
                    <a:pt x="3609" y="8989"/>
                    <a:pt x="3605" y="8989"/>
                  </a:cubicBezTo>
                  <a:cubicBezTo>
                    <a:pt x="3507" y="8989"/>
                    <a:pt x="3428" y="8909"/>
                    <a:pt x="3428" y="8811"/>
                  </a:cubicBezTo>
                  <a:lnTo>
                    <a:pt x="3428" y="7987"/>
                  </a:lnTo>
                  <a:cubicBezTo>
                    <a:pt x="3428" y="7891"/>
                    <a:pt x="3499" y="7808"/>
                    <a:pt x="3594" y="7802"/>
                  </a:cubicBezTo>
                  <a:cubicBezTo>
                    <a:pt x="3597" y="7802"/>
                    <a:pt x="3601" y="7802"/>
                    <a:pt x="3604" y="7802"/>
                  </a:cubicBezTo>
                  <a:close/>
                  <a:moveTo>
                    <a:pt x="6217" y="8529"/>
                  </a:moveTo>
                  <a:cubicBezTo>
                    <a:pt x="6305" y="8529"/>
                    <a:pt x="6394" y="8551"/>
                    <a:pt x="6474" y="8594"/>
                  </a:cubicBezTo>
                  <a:lnTo>
                    <a:pt x="5738" y="9331"/>
                  </a:lnTo>
                  <a:cubicBezTo>
                    <a:pt x="5695" y="9253"/>
                    <a:pt x="5673" y="9165"/>
                    <a:pt x="5673" y="9073"/>
                  </a:cubicBezTo>
                  <a:cubicBezTo>
                    <a:pt x="5673" y="8928"/>
                    <a:pt x="5730" y="8791"/>
                    <a:pt x="5832" y="8688"/>
                  </a:cubicBezTo>
                  <a:cubicBezTo>
                    <a:pt x="5938" y="8583"/>
                    <a:pt x="6077" y="8529"/>
                    <a:pt x="6217" y="8529"/>
                  </a:cubicBezTo>
                  <a:close/>
                  <a:moveTo>
                    <a:pt x="4501" y="2946"/>
                  </a:moveTo>
                  <a:cubicBezTo>
                    <a:pt x="4531" y="2946"/>
                    <a:pt x="4556" y="2972"/>
                    <a:pt x="4556" y="3002"/>
                  </a:cubicBezTo>
                  <a:lnTo>
                    <a:pt x="4556" y="4743"/>
                  </a:lnTo>
                  <a:lnTo>
                    <a:pt x="4062" y="4743"/>
                  </a:lnTo>
                  <a:cubicBezTo>
                    <a:pt x="4084" y="4687"/>
                    <a:pt x="4096" y="4626"/>
                    <a:pt x="4096" y="4562"/>
                  </a:cubicBezTo>
                  <a:lnTo>
                    <a:pt x="4096" y="3686"/>
                  </a:lnTo>
                  <a:cubicBezTo>
                    <a:pt x="4096" y="3409"/>
                    <a:pt x="3879" y="3182"/>
                    <a:pt x="3607" y="3182"/>
                  </a:cubicBezTo>
                  <a:cubicBezTo>
                    <a:pt x="3595" y="3182"/>
                    <a:pt x="3582" y="3182"/>
                    <a:pt x="3570" y="3183"/>
                  </a:cubicBezTo>
                  <a:cubicBezTo>
                    <a:pt x="3316" y="3201"/>
                    <a:pt x="3114" y="3416"/>
                    <a:pt x="3114" y="3676"/>
                  </a:cubicBezTo>
                  <a:lnTo>
                    <a:pt x="3114" y="4562"/>
                  </a:lnTo>
                  <a:cubicBezTo>
                    <a:pt x="3114" y="4676"/>
                    <a:pt x="3152" y="4779"/>
                    <a:pt x="3216" y="4864"/>
                  </a:cubicBezTo>
                  <a:cubicBezTo>
                    <a:pt x="3153" y="4931"/>
                    <a:pt x="3114" y="5022"/>
                    <a:pt x="3114" y="5122"/>
                  </a:cubicBezTo>
                  <a:lnTo>
                    <a:pt x="3114" y="7415"/>
                  </a:lnTo>
                  <a:cubicBezTo>
                    <a:pt x="3114" y="7515"/>
                    <a:pt x="3153" y="7607"/>
                    <a:pt x="3216" y="7673"/>
                  </a:cubicBezTo>
                  <a:cubicBezTo>
                    <a:pt x="3152" y="7758"/>
                    <a:pt x="3114" y="7862"/>
                    <a:pt x="3114" y="7975"/>
                  </a:cubicBezTo>
                  <a:lnTo>
                    <a:pt x="3114" y="8813"/>
                  </a:lnTo>
                  <a:cubicBezTo>
                    <a:pt x="3114" y="9091"/>
                    <a:pt x="3333" y="9318"/>
                    <a:pt x="3606" y="9318"/>
                  </a:cubicBezTo>
                  <a:cubicBezTo>
                    <a:pt x="3617" y="9318"/>
                    <a:pt x="3629" y="9318"/>
                    <a:pt x="3641" y="9317"/>
                  </a:cubicBezTo>
                  <a:cubicBezTo>
                    <a:pt x="3895" y="9298"/>
                    <a:pt x="4096" y="9083"/>
                    <a:pt x="4096" y="8823"/>
                  </a:cubicBezTo>
                  <a:lnTo>
                    <a:pt x="4096" y="7975"/>
                  </a:lnTo>
                  <a:cubicBezTo>
                    <a:pt x="4096" y="7911"/>
                    <a:pt x="4084" y="7850"/>
                    <a:pt x="4062" y="7794"/>
                  </a:cubicBezTo>
                  <a:lnTo>
                    <a:pt x="4556" y="7794"/>
                  </a:lnTo>
                  <a:lnTo>
                    <a:pt x="4556" y="9473"/>
                  </a:lnTo>
                  <a:cubicBezTo>
                    <a:pt x="4556" y="9504"/>
                    <a:pt x="4530" y="9529"/>
                    <a:pt x="4501" y="9529"/>
                  </a:cubicBezTo>
                  <a:lnTo>
                    <a:pt x="1143" y="9529"/>
                  </a:lnTo>
                  <a:cubicBezTo>
                    <a:pt x="1112" y="9529"/>
                    <a:pt x="1087" y="9504"/>
                    <a:pt x="1087" y="9473"/>
                  </a:cubicBezTo>
                  <a:lnTo>
                    <a:pt x="1087" y="3002"/>
                  </a:lnTo>
                  <a:cubicBezTo>
                    <a:pt x="1087" y="2972"/>
                    <a:pt x="1112" y="2946"/>
                    <a:pt x="1143" y="2946"/>
                  </a:cubicBezTo>
                  <a:close/>
                  <a:moveTo>
                    <a:pt x="6696" y="8816"/>
                  </a:moveTo>
                  <a:cubicBezTo>
                    <a:pt x="6738" y="8894"/>
                    <a:pt x="6760" y="8982"/>
                    <a:pt x="6760" y="9073"/>
                  </a:cubicBezTo>
                  <a:cubicBezTo>
                    <a:pt x="6761" y="9219"/>
                    <a:pt x="6704" y="9355"/>
                    <a:pt x="6602" y="9458"/>
                  </a:cubicBezTo>
                  <a:cubicBezTo>
                    <a:pt x="6499" y="9561"/>
                    <a:pt x="6362" y="9617"/>
                    <a:pt x="6217" y="9617"/>
                  </a:cubicBezTo>
                  <a:cubicBezTo>
                    <a:pt x="6125" y="9617"/>
                    <a:pt x="6037" y="9596"/>
                    <a:pt x="5959" y="9553"/>
                  </a:cubicBezTo>
                  <a:lnTo>
                    <a:pt x="6696" y="8816"/>
                  </a:lnTo>
                  <a:close/>
                  <a:moveTo>
                    <a:pt x="554" y="0"/>
                  </a:moveTo>
                  <a:cubicBezTo>
                    <a:pt x="248" y="0"/>
                    <a:pt x="0" y="248"/>
                    <a:pt x="0" y="554"/>
                  </a:cubicBezTo>
                  <a:lnTo>
                    <a:pt x="0" y="10146"/>
                  </a:lnTo>
                  <a:cubicBezTo>
                    <a:pt x="0" y="10451"/>
                    <a:pt x="248" y="10699"/>
                    <a:pt x="554" y="10699"/>
                  </a:cubicBezTo>
                  <a:lnTo>
                    <a:pt x="8433" y="10699"/>
                  </a:lnTo>
                  <a:cubicBezTo>
                    <a:pt x="8739" y="10699"/>
                    <a:pt x="8985" y="10451"/>
                    <a:pt x="8985" y="10146"/>
                  </a:cubicBezTo>
                  <a:lnTo>
                    <a:pt x="8985" y="4900"/>
                  </a:lnTo>
                  <a:cubicBezTo>
                    <a:pt x="8985" y="4813"/>
                    <a:pt x="8916" y="4743"/>
                    <a:pt x="8829" y="4743"/>
                  </a:cubicBezTo>
                  <a:lnTo>
                    <a:pt x="4870" y="4743"/>
                  </a:lnTo>
                  <a:lnTo>
                    <a:pt x="4870" y="3002"/>
                  </a:lnTo>
                  <a:cubicBezTo>
                    <a:pt x="4870" y="2799"/>
                    <a:pt x="4704" y="2633"/>
                    <a:pt x="4501" y="2633"/>
                  </a:cubicBezTo>
                  <a:lnTo>
                    <a:pt x="1143" y="2633"/>
                  </a:lnTo>
                  <a:cubicBezTo>
                    <a:pt x="939" y="2633"/>
                    <a:pt x="774" y="2799"/>
                    <a:pt x="774" y="3002"/>
                  </a:cubicBezTo>
                  <a:lnTo>
                    <a:pt x="774" y="9473"/>
                  </a:lnTo>
                  <a:cubicBezTo>
                    <a:pt x="774" y="9677"/>
                    <a:pt x="939" y="9842"/>
                    <a:pt x="1143" y="9842"/>
                  </a:cubicBezTo>
                  <a:lnTo>
                    <a:pt x="4502" y="9842"/>
                  </a:lnTo>
                  <a:cubicBezTo>
                    <a:pt x="4704" y="9842"/>
                    <a:pt x="4870" y="9678"/>
                    <a:pt x="4870" y="9474"/>
                  </a:cubicBezTo>
                  <a:lnTo>
                    <a:pt x="4870" y="7795"/>
                  </a:lnTo>
                  <a:lnTo>
                    <a:pt x="6748" y="7795"/>
                  </a:lnTo>
                  <a:cubicBezTo>
                    <a:pt x="6632" y="7935"/>
                    <a:pt x="6565" y="8105"/>
                    <a:pt x="6554" y="8287"/>
                  </a:cubicBezTo>
                  <a:cubicBezTo>
                    <a:pt x="6447" y="8242"/>
                    <a:pt x="6333" y="8220"/>
                    <a:pt x="6219" y="8220"/>
                  </a:cubicBezTo>
                  <a:cubicBezTo>
                    <a:pt x="5963" y="8220"/>
                    <a:pt x="5707" y="8333"/>
                    <a:pt x="5534" y="8559"/>
                  </a:cubicBezTo>
                  <a:cubicBezTo>
                    <a:pt x="5443" y="8679"/>
                    <a:pt x="5384" y="8822"/>
                    <a:pt x="5366" y="8972"/>
                  </a:cubicBezTo>
                  <a:cubicBezTo>
                    <a:pt x="5336" y="9239"/>
                    <a:pt x="5425" y="9495"/>
                    <a:pt x="5611" y="9681"/>
                  </a:cubicBezTo>
                  <a:lnTo>
                    <a:pt x="5636" y="9703"/>
                  </a:lnTo>
                  <a:cubicBezTo>
                    <a:pt x="5780" y="9832"/>
                    <a:pt x="5960" y="9915"/>
                    <a:pt x="6152" y="9930"/>
                  </a:cubicBezTo>
                  <a:cubicBezTo>
                    <a:pt x="6174" y="9931"/>
                    <a:pt x="6196" y="9932"/>
                    <a:pt x="6218" y="9932"/>
                  </a:cubicBezTo>
                  <a:cubicBezTo>
                    <a:pt x="6448" y="9932"/>
                    <a:pt x="6663" y="9843"/>
                    <a:pt x="6826" y="9681"/>
                  </a:cubicBezTo>
                  <a:cubicBezTo>
                    <a:pt x="6976" y="9532"/>
                    <a:pt x="7063" y="9335"/>
                    <a:pt x="7075" y="9126"/>
                  </a:cubicBezTo>
                  <a:cubicBezTo>
                    <a:pt x="7183" y="9171"/>
                    <a:pt x="7297" y="9193"/>
                    <a:pt x="7411" y="9193"/>
                  </a:cubicBezTo>
                  <a:cubicBezTo>
                    <a:pt x="7662" y="9193"/>
                    <a:pt x="7913" y="9085"/>
                    <a:pt x="8086" y="8867"/>
                  </a:cubicBezTo>
                  <a:cubicBezTo>
                    <a:pt x="8186" y="8741"/>
                    <a:pt x="8249" y="8587"/>
                    <a:pt x="8265" y="8426"/>
                  </a:cubicBezTo>
                  <a:cubicBezTo>
                    <a:pt x="8288" y="8194"/>
                    <a:pt x="8219" y="7970"/>
                    <a:pt x="8074" y="7795"/>
                  </a:cubicBezTo>
                  <a:lnTo>
                    <a:pt x="8673" y="7795"/>
                  </a:lnTo>
                  <a:lnTo>
                    <a:pt x="8673" y="10146"/>
                  </a:lnTo>
                  <a:cubicBezTo>
                    <a:pt x="8673" y="10278"/>
                    <a:pt x="8565" y="10385"/>
                    <a:pt x="8433" y="10385"/>
                  </a:cubicBezTo>
                  <a:lnTo>
                    <a:pt x="554" y="10385"/>
                  </a:lnTo>
                  <a:cubicBezTo>
                    <a:pt x="422" y="10385"/>
                    <a:pt x="314" y="10278"/>
                    <a:pt x="314" y="10146"/>
                  </a:cubicBezTo>
                  <a:lnTo>
                    <a:pt x="314" y="2153"/>
                  </a:lnTo>
                  <a:lnTo>
                    <a:pt x="8673" y="2153"/>
                  </a:lnTo>
                  <a:lnTo>
                    <a:pt x="8673" y="4170"/>
                  </a:lnTo>
                  <a:cubicBezTo>
                    <a:pt x="8673" y="4244"/>
                    <a:pt x="8722" y="4313"/>
                    <a:pt x="8795" y="4328"/>
                  </a:cubicBezTo>
                  <a:cubicBezTo>
                    <a:pt x="8807" y="4330"/>
                    <a:pt x="8818" y="4332"/>
                    <a:pt x="8830" y="4332"/>
                  </a:cubicBezTo>
                  <a:cubicBezTo>
                    <a:pt x="8916" y="4332"/>
                    <a:pt x="8987" y="4261"/>
                    <a:pt x="8987" y="4175"/>
                  </a:cubicBezTo>
                  <a:lnTo>
                    <a:pt x="8987" y="555"/>
                  </a:lnTo>
                  <a:cubicBezTo>
                    <a:pt x="8985" y="249"/>
                    <a:pt x="8738" y="0"/>
                    <a:pt x="8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45;p62">
              <a:extLst>
                <a:ext uri="{FF2B5EF4-FFF2-40B4-BE49-F238E27FC236}">
                  <a16:creationId xmlns:a16="http://schemas.microsoft.com/office/drawing/2014/main" id="{AA20C654-2A71-7153-D153-504857E28A4D}"/>
                </a:ext>
              </a:extLst>
            </p:cNvPr>
            <p:cNvSpPr/>
            <p:nvPr/>
          </p:nvSpPr>
          <p:spPr>
            <a:xfrm>
              <a:off x="3047000" y="1450275"/>
              <a:ext cx="24575" cy="46550"/>
            </a:xfrm>
            <a:custGeom>
              <a:avLst/>
              <a:gdLst/>
              <a:ahLst/>
              <a:cxnLst/>
              <a:rect l="l" t="t" r="r" b="b"/>
              <a:pathLst>
                <a:path w="983" h="1862" extrusionOk="0">
                  <a:moveTo>
                    <a:pt x="491" y="319"/>
                  </a:moveTo>
                  <a:cubicBezTo>
                    <a:pt x="589" y="319"/>
                    <a:pt x="669" y="399"/>
                    <a:pt x="669" y="496"/>
                  </a:cubicBezTo>
                  <a:lnTo>
                    <a:pt x="669" y="1365"/>
                  </a:lnTo>
                  <a:cubicBezTo>
                    <a:pt x="669" y="1463"/>
                    <a:pt x="589" y="1543"/>
                    <a:pt x="492" y="1543"/>
                  </a:cubicBezTo>
                  <a:cubicBezTo>
                    <a:pt x="488" y="1543"/>
                    <a:pt x="484" y="1542"/>
                    <a:pt x="480" y="1542"/>
                  </a:cubicBezTo>
                  <a:cubicBezTo>
                    <a:pt x="385" y="1537"/>
                    <a:pt x="313" y="1454"/>
                    <a:pt x="313" y="1358"/>
                  </a:cubicBezTo>
                  <a:lnTo>
                    <a:pt x="313" y="503"/>
                  </a:lnTo>
                  <a:cubicBezTo>
                    <a:pt x="313" y="409"/>
                    <a:pt x="385" y="325"/>
                    <a:pt x="480" y="319"/>
                  </a:cubicBezTo>
                  <a:cubicBezTo>
                    <a:pt x="483" y="319"/>
                    <a:pt x="487" y="319"/>
                    <a:pt x="491" y="319"/>
                  </a:cubicBezTo>
                  <a:close/>
                  <a:moveTo>
                    <a:pt x="492" y="0"/>
                  </a:moveTo>
                  <a:cubicBezTo>
                    <a:pt x="218" y="0"/>
                    <a:pt x="0" y="227"/>
                    <a:pt x="0" y="505"/>
                  </a:cubicBezTo>
                  <a:lnTo>
                    <a:pt x="0" y="1357"/>
                  </a:lnTo>
                  <a:cubicBezTo>
                    <a:pt x="0" y="1635"/>
                    <a:pt x="218" y="1861"/>
                    <a:pt x="491" y="1861"/>
                  </a:cubicBezTo>
                  <a:cubicBezTo>
                    <a:pt x="503" y="1861"/>
                    <a:pt x="515" y="1861"/>
                    <a:pt x="527" y="1860"/>
                  </a:cubicBezTo>
                  <a:cubicBezTo>
                    <a:pt x="781" y="1842"/>
                    <a:pt x="983" y="1629"/>
                    <a:pt x="983" y="1370"/>
                  </a:cubicBezTo>
                  <a:lnTo>
                    <a:pt x="983" y="491"/>
                  </a:lnTo>
                  <a:cubicBezTo>
                    <a:pt x="983" y="233"/>
                    <a:pt x="781" y="20"/>
                    <a:pt x="527" y="2"/>
                  </a:cubicBezTo>
                  <a:cubicBezTo>
                    <a:pt x="515" y="1"/>
                    <a:pt x="503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46;p62">
              <a:extLst>
                <a:ext uri="{FF2B5EF4-FFF2-40B4-BE49-F238E27FC236}">
                  <a16:creationId xmlns:a16="http://schemas.microsoft.com/office/drawing/2014/main" id="{391CE6BA-5E9D-92CC-D14F-BD696B5220AB}"/>
                </a:ext>
              </a:extLst>
            </p:cNvPr>
            <p:cNvSpPr/>
            <p:nvPr/>
          </p:nvSpPr>
          <p:spPr>
            <a:xfrm>
              <a:off x="3047000" y="1504450"/>
              <a:ext cx="24575" cy="44675"/>
            </a:xfrm>
            <a:custGeom>
              <a:avLst/>
              <a:gdLst/>
              <a:ahLst/>
              <a:cxnLst/>
              <a:rect l="l" t="t" r="r" b="b"/>
              <a:pathLst>
                <a:path w="983" h="1787" extrusionOk="0">
                  <a:moveTo>
                    <a:pt x="491" y="318"/>
                  </a:moveTo>
                  <a:cubicBezTo>
                    <a:pt x="589" y="318"/>
                    <a:pt x="669" y="398"/>
                    <a:pt x="669" y="495"/>
                  </a:cubicBezTo>
                  <a:lnTo>
                    <a:pt x="669" y="1291"/>
                  </a:lnTo>
                  <a:cubicBezTo>
                    <a:pt x="669" y="1389"/>
                    <a:pt x="589" y="1468"/>
                    <a:pt x="491" y="1468"/>
                  </a:cubicBezTo>
                  <a:cubicBezTo>
                    <a:pt x="487" y="1468"/>
                    <a:pt x="483" y="1468"/>
                    <a:pt x="480" y="1468"/>
                  </a:cubicBezTo>
                  <a:cubicBezTo>
                    <a:pt x="385" y="1462"/>
                    <a:pt x="313" y="1378"/>
                    <a:pt x="313" y="1284"/>
                  </a:cubicBezTo>
                  <a:lnTo>
                    <a:pt x="313" y="502"/>
                  </a:lnTo>
                  <a:cubicBezTo>
                    <a:pt x="313" y="408"/>
                    <a:pt x="385" y="324"/>
                    <a:pt x="480" y="318"/>
                  </a:cubicBezTo>
                  <a:cubicBezTo>
                    <a:pt x="483" y="318"/>
                    <a:pt x="487" y="318"/>
                    <a:pt x="491" y="318"/>
                  </a:cubicBezTo>
                  <a:close/>
                  <a:moveTo>
                    <a:pt x="491" y="0"/>
                  </a:moveTo>
                  <a:cubicBezTo>
                    <a:pt x="218" y="0"/>
                    <a:pt x="0" y="226"/>
                    <a:pt x="0" y="504"/>
                  </a:cubicBezTo>
                  <a:lnTo>
                    <a:pt x="0" y="1282"/>
                  </a:lnTo>
                  <a:cubicBezTo>
                    <a:pt x="0" y="1560"/>
                    <a:pt x="218" y="1787"/>
                    <a:pt x="492" y="1787"/>
                  </a:cubicBezTo>
                  <a:cubicBezTo>
                    <a:pt x="503" y="1787"/>
                    <a:pt x="515" y="1787"/>
                    <a:pt x="527" y="1786"/>
                  </a:cubicBezTo>
                  <a:cubicBezTo>
                    <a:pt x="781" y="1767"/>
                    <a:pt x="983" y="1554"/>
                    <a:pt x="983" y="1296"/>
                  </a:cubicBezTo>
                  <a:lnTo>
                    <a:pt x="983" y="491"/>
                  </a:lnTo>
                  <a:cubicBezTo>
                    <a:pt x="983" y="232"/>
                    <a:pt x="781" y="19"/>
                    <a:pt x="527" y="1"/>
                  </a:cubicBezTo>
                  <a:cubicBezTo>
                    <a:pt x="515" y="1"/>
                    <a:pt x="503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7;p62">
              <a:extLst>
                <a:ext uri="{FF2B5EF4-FFF2-40B4-BE49-F238E27FC236}">
                  <a16:creationId xmlns:a16="http://schemas.microsoft.com/office/drawing/2014/main" id="{476BC6C8-43F1-1BBE-51D2-1C15CADB92EB}"/>
                </a:ext>
              </a:extLst>
            </p:cNvPr>
            <p:cNvSpPr/>
            <p:nvPr/>
          </p:nvSpPr>
          <p:spPr>
            <a:xfrm>
              <a:off x="3047000" y="1557650"/>
              <a:ext cx="24550" cy="45625"/>
            </a:xfrm>
            <a:custGeom>
              <a:avLst/>
              <a:gdLst/>
              <a:ahLst/>
              <a:cxnLst/>
              <a:rect l="l" t="t" r="r" b="b"/>
              <a:pathLst>
                <a:path w="982" h="1825" extrusionOk="0">
                  <a:moveTo>
                    <a:pt x="491" y="320"/>
                  </a:moveTo>
                  <a:cubicBezTo>
                    <a:pt x="588" y="320"/>
                    <a:pt x="669" y="400"/>
                    <a:pt x="669" y="498"/>
                  </a:cubicBezTo>
                  <a:lnTo>
                    <a:pt x="669" y="1329"/>
                  </a:lnTo>
                  <a:cubicBezTo>
                    <a:pt x="669" y="1427"/>
                    <a:pt x="588" y="1507"/>
                    <a:pt x="491" y="1507"/>
                  </a:cubicBezTo>
                  <a:cubicBezTo>
                    <a:pt x="487" y="1507"/>
                    <a:pt x="483" y="1507"/>
                    <a:pt x="480" y="1507"/>
                  </a:cubicBezTo>
                  <a:cubicBezTo>
                    <a:pt x="385" y="1501"/>
                    <a:pt x="313" y="1417"/>
                    <a:pt x="313" y="1322"/>
                  </a:cubicBezTo>
                  <a:lnTo>
                    <a:pt x="313" y="505"/>
                  </a:lnTo>
                  <a:cubicBezTo>
                    <a:pt x="313" y="409"/>
                    <a:pt x="385" y="326"/>
                    <a:pt x="480" y="320"/>
                  </a:cubicBezTo>
                  <a:cubicBezTo>
                    <a:pt x="483" y="320"/>
                    <a:pt x="487" y="320"/>
                    <a:pt x="491" y="320"/>
                  </a:cubicBezTo>
                  <a:close/>
                  <a:moveTo>
                    <a:pt x="491" y="1"/>
                  </a:moveTo>
                  <a:cubicBezTo>
                    <a:pt x="218" y="1"/>
                    <a:pt x="0" y="228"/>
                    <a:pt x="0" y="506"/>
                  </a:cubicBezTo>
                  <a:lnTo>
                    <a:pt x="0" y="1321"/>
                  </a:lnTo>
                  <a:cubicBezTo>
                    <a:pt x="0" y="1599"/>
                    <a:pt x="218" y="1825"/>
                    <a:pt x="491" y="1825"/>
                  </a:cubicBezTo>
                  <a:cubicBezTo>
                    <a:pt x="502" y="1825"/>
                    <a:pt x="514" y="1824"/>
                    <a:pt x="526" y="1823"/>
                  </a:cubicBezTo>
                  <a:cubicBezTo>
                    <a:pt x="781" y="1806"/>
                    <a:pt x="982" y="1593"/>
                    <a:pt x="982" y="1334"/>
                  </a:cubicBezTo>
                  <a:lnTo>
                    <a:pt x="982" y="493"/>
                  </a:lnTo>
                  <a:cubicBezTo>
                    <a:pt x="982" y="234"/>
                    <a:pt x="781" y="21"/>
                    <a:pt x="526" y="2"/>
                  </a:cubicBezTo>
                  <a:cubicBezTo>
                    <a:pt x="514" y="1"/>
                    <a:pt x="502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8;p62">
              <a:extLst>
                <a:ext uri="{FF2B5EF4-FFF2-40B4-BE49-F238E27FC236}">
                  <a16:creationId xmlns:a16="http://schemas.microsoft.com/office/drawing/2014/main" id="{E99E28EE-A71B-4D0D-FD4A-6F81B5D5BC71}"/>
                </a:ext>
              </a:extLst>
            </p:cNvPr>
            <p:cNvSpPr/>
            <p:nvPr/>
          </p:nvSpPr>
          <p:spPr>
            <a:xfrm>
              <a:off x="3152475" y="1436500"/>
              <a:ext cx="42900" cy="42875"/>
            </a:xfrm>
            <a:custGeom>
              <a:avLst/>
              <a:gdLst/>
              <a:ahLst/>
              <a:cxnLst/>
              <a:rect l="l" t="t" r="r" b="b"/>
              <a:pathLst>
                <a:path w="1716" h="1715" extrusionOk="0">
                  <a:moveTo>
                    <a:pt x="859" y="314"/>
                  </a:moveTo>
                  <a:cubicBezTo>
                    <a:pt x="950" y="314"/>
                    <a:pt x="1038" y="336"/>
                    <a:pt x="1116" y="378"/>
                  </a:cubicBezTo>
                  <a:lnTo>
                    <a:pt x="379" y="1115"/>
                  </a:lnTo>
                  <a:cubicBezTo>
                    <a:pt x="336" y="1037"/>
                    <a:pt x="315" y="948"/>
                    <a:pt x="315" y="858"/>
                  </a:cubicBezTo>
                  <a:cubicBezTo>
                    <a:pt x="315" y="712"/>
                    <a:pt x="371" y="575"/>
                    <a:pt x="474" y="473"/>
                  </a:cubicBezTo>
                  <a:cubicBezTo>
                    <a:pt x="576" y="370"/>
                    <a:pt x="713" y="314"/>
                    <a:pt x="859" y="314"/>
                  </a:cubicBezTo>
                  <a:close/>
                  <a:moveTo>
                    <a:pt x="1338" y="600"/>
                  </a:moveTo>
                  <a:cubicBezTo>
                    <a:pt x="1380" y="678"/>
                    <a:pt x="1403" y="766"/>
                    <a:pt x="1403" y="858"/>
                  </a:cubicBezTo>
                  <a:cubicBezTo>
                    <a:pt x="1403" y="1003"/>
                    <a:pt x="1346" y="1140"/>
                    <a:pt x="1243" y="1243"/>
                  </a:cubicBezTo>
                  <a:cubicBezTo>
                    <a:pt x="1140" y="1345"/>
                    <a:pt x="1004" y="1402"/>
                    <a:pt x="859" y="1402"/>
                  </a:cubicBezTo>
                  <a:cubicBezTo>
                    <a:pt x="767" y="1402"/>
                    <a:pt x="679" y="1379"/>
                    <a:pt x="601" y="1337"/>
                  </a:cubicBezTo>
                  <a:lnTo>
                    <a:pt x="1338" y="600"/>
                  </a:lnTo>
                  <a:close/>
                  <a:moveTo>
                    <a:pt x="859" y="0"/>
                  </a:moveTo>
                  <a:cubicBezTo>
                    <a:pt x="629" y="0"/>
                    <a:pt x="413" y="89"/>
                    <a:pt x="252" y="251"/>
                  </a:cubicBezTo>
                  <a:cubicBezTo>
                    <a:pt x="89" y="413"/>
                    <a:pt x="1" y="629"/>
                    <a:pt x="1" y="858"/>
                  </a:cubicBezTo>
                  <a:cubicBezTo>
                    <a:pt x="1" y="1086"/>
                    <a:pt x="89" y="1302"/>
                    <a:pt x="252" y="1464"/>
                  </a:cubicBezTo>
                  <a:cubicBezTo>
                    <a:pt x="413" y="1626"/>
                    <a:pt x="629" y="1715"/>
                    <a:pt x="859" y="1715"/>
                  </a:cubicBezTo>
                  <a:cubicBezTo>
                    <a:pt x="1087" y="1715"/>
                    <a:pt x="1303" y="1626"/>
                    <a:pt x="1464" y="1464"/>
                  </a:cubicBezTo>
                  <a:cubicBezTo>
                    <a:pt x="1627" y="1302"/>
                    <a:pt x="1715" y="1086"/>
                    <a:pt x="1715" y="858"/>
                  </a:cubicBezTo>
                  <a:cubicBezTo>
                    <a:pt x="1715" y="629"/>
                    <a:pt x="1627" y="414"/>
                    <a:pt x="1464" y="251"/>
                  </a:cubicBezTo>
                  <a:cubicBezTo>
                    <a:pt x="1302" y="89"/>
                    <a:pt x="1087" y="0"/>
                    <a:pt x="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49;p62">
              <a:extLst>
                <a:ext uri="{FF2B5EF4-FFF2-40B4-BE49-F238E27FC236}">
                  <a16:creationId xmlns:a16="http://schemas.microsoft.com/office/drawing/2014/main" id="{9BF4E8C2-D76F-F833-EA88-337B01878B5B}"/>
                </a:ext>
              </a:extLst>
            </p:cNvPr>
            <p:cNvSpPr/>
            <p:nvPr/>
          </p:nvSpPr>
          <p:spPr>
            <a:xfrm>
              <a:off x="3106025" y="1504325"/>
              <a:ext cx="46000" cy="46525"/>
            </a:xfrm>
            <a:custGeom>
              <a:avLst/>
              <a:gdLst/>
              <a:ahLst/>
              <a:cxnLst/>
              <a:rect l="l" t="t" r="r" b="b"/>
              <a:pathLst>
                <a:path w="1840" h="1861" extrusionOk="0">
                  <a:moveTo>
                    <a:pt x="1066" y="314"/>
                  </a:moveTo>
                  <a:lnTo>
                    <a:pt x="1066" y="638"/>
                  </a:lnTo>
                  <a:cubicBezTo>
                    <a:pt x="1066" y="724"/>
                    <a:pt x="1136" y="794"/>
                    <a:pt x="1222" y="794"/>
                  </a:cubicBezTo>
                  <a:lnTo>
                    <a:pt x="1526" y="794"/>
                  </a:lnTo>
                  <a:lnTo>
                    <a:pt x="1526" y="1067"/>
                  </a:lnTo>
                  <a:lnTo>
                    <a:pt x="1222" y="1067"/>
                  </a:lnTo>
                  <a:cubicBezTo>
                    <a:pt x="1136" y="1067"/>
                    <a:pt x="1066" y="1137"/>
                    <a:pt x="1066" y="1223"/>
                  </a:cubicBezTo>
                  <a:lnTo>
                    <a:pt x="1066" y="1547"/>
                  </a:lnTo>
                  <a:lnTo>
                    <a:pt x="795" y="1547"/>
                  </a:lnTo>
                  <a:lnTo>
                    <a:pt x="795" y="1223"/>
                  </a:lnTo>
                  <a:cubicBezTo>
                    <a:pt x="795" y="1137"/>
                    <a:pt x="725" y="1067"/>
                    <a:pt x="637" y="1067"/>
                  </a:cubicBezTo>
                  <a:lnTo>
                    <a:pt x="313" y="1067"/>
                  </a:lnTo>
                  <a:lnTo>
                    <a:pt x="313" y="794"/>
                  </a:lnTo>
                  <a:lnTo>
                    <a:pt x="637" y="794"/>
                  </a:lnTo>
                  <a:cubicBezTo>
                    <a:pt x="725" y="794"/>
                    <a:pt x="795" y="724"/>
                    <a:pt x="795" y="638"/>
                  </a:cubicBezTo>
                  <a:lnTo>
                    <a:pt x="795" y="314"/>
                  </a:lnTo>
                  <a:close/>
                  <a:moveTo>
                    <a:pt x="637" y="0"/>
                  </a:moveTo>
                  <a:cubicBezTo>
                    <a:pt x="551" y="0"/>
                    <a:pt x="481" y="71"/>
                    <a:pt x="481" y="158"/>
                  </a:cubicBezTo>
                  <a:lnTo>
                    <a:pt x="481" y="481"/>
                  </a:lnTo>
                  <a:lnTo>
                    <a:pt x="157" y="481"/>
                  </a:lnTo>
                  <a:cubicBezTo>
                    <a:pt x="71" y="481"/>
                    <a:pt x="1" y="551"/>
                    <a:pt x="1" y="638"/>
                  </a:cubicBezTo>
                  <a:lnTo>
                    <a:pt x="1" y="1223"/>
                  </a:lnTo>
                  <a:cubicBezTo>
                    <a:pt x="1" y="1309"/>
                    <a:pt x="71" y="1379"/>
                    <a:pt x="157" y="1379"/>
                  </a:cubicBezTo>
                  <a:lnTo>
                    <a:pt x="481" y="1379"/>
                  </a:lnTo>
                  <a:lnTo>
                    <a:pt x="481" y="1703"/>
                  </a:lnTo>
                  <a:cubicBezTo>
                    <a:pt x="481" y="1790"/>
                    <a:pt x="551" y="1861"/>
                    <a:pt x="637" y="1861"/>
                  </a:cubicBezTo>
                  <a:lnTo>
                    <a:pt x="1222" y="1861"/>
                  </a:lnTo>
                  <a:cubicBezTo>
                    <a:pt x="1309" y="1861"/>
                    <a:pt x="1380" y="1790"/>
                    <a:pt x="1380" y="1703"/>
                  </a:cubicBezTo>
                  <a:lnTo>
                    <a:pt x="1380" y="1379"/>
                  </a:lnTo>
                  <a:lnTo>
                    <a:pt x="1682" y="1379"/>
                  </a:lnTo>
                  <a:cubicBezTo>
                    <a:pt x="1768" y="1379"/>
                    <a:pt x="1839" y="1309"/>
                    <a:pt x="1839" y="1223"/>
                  </a:cubicBezTo>
                  <a:lnTo>
                    <a:pt x="1839" y="638"/>
                  </a:lnTo>
                  <a:cubicBezTo>
                    <a:pt x="1839" y="551"/>
                    <a:pt x="1768" y="481"/>
                    <a:pt x="1682" y="481"/>
                  </a:cubicBezTo>
                  <a:lnTo>
                    <a:pt x="1380" y="481"/>
                  </a:lnTo>
                  <a:lnTo>
                    <a:pt x="1380" y="158"/>
                  </a:lnTo>
                  <a:cubicBezTo>
                    <a:pt x="1380" y="71"/>
                    <a:pt x="1309" y="0"/>
                    <a:pt x="1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50;p62">
              <a:extLst>
                <a:ext uri="{FF2B5EF4-FFF2-40B4-BE49-F238E27FC236}">
                  <a16:creationId xmlns:a16="http://schemas.microsoft.com/office/drawing/2014/main" id="{66FDB48A-C740-89A8-EC0F-E0357EA36943}"/>
                </a:ext>
              </a:extLst>
            </p:cNvPr>
            <p:cNvSpPr/>
            <p:nvPr/>
          </p:nvSpPr>
          <p:spPr>
            <a:xfrm>
              <a:off x="3161050" y="1504325"/>
              <a:ext cx="16600" cy="7850"/>
            </a:xfrm>
            <a:custGeom>
              <a:avLst/>
              <a:gdLst/>
              <a:ahLst/>
              <a:cxnLst/>
              <a:rect l="l" t="t" r="r" b="b"/>
              <a:pathLst>
                <a:path w="664" h="314" extrusionOk="0">
                  <a:moveTo>
                    <a:pt x="173" y="0"/>
                  </a:moveTo>
                  <a:cubicBezTo>
                    <a:pt x="93" y="0"/>
                    <a:pt x="21" y="58"/>
                    <a:pt x="12" y="138"/>
                  </a:cubicBezTo>
                  <a:cubicBezTo>
                    <a:pt x="0" y="233"/>
                    <a:pt x="74" y="314"/>
                    <a:pt x="167" y="314"/>
                  </a:cubicBezTo>
                  <a:lnTo>
                    <a:pt x="491" y="314"/>
                  </a:lnTo>
                  <a:cubicBezTo>
                    <a:pt x="570" y="314"/>
                    <a:pt x="642" y="256"/>
                    <a:pt x="652" y="177"/>
                  </a:cubicBezTo>
                  <a:cubicBezTo>
                    <a:pt x="664" y="81"/>
                    <a:pt x="590" y="0"/>
                    <a:pt x="4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51;p62">
              <a:extLst>
                <a:ext uri="{FF2B5EF4-FFF2-40B4-BE49-F238E27FC236}">
                  <a16:creationId xmlns:a16="http://schemas.microsoft.com/office/drawing/2014/main" id="{3C4D8454-5DD5-418C-5C55-8DCD5B834C9E}"/>
                </a:ext>
              </a:extLst>
            </p:cNvPr>
            <p:cNvSpPr/>
            <p:nvPr/>
          </p:nvSpPr>
          <p:spPr>
            <a:xfrm>
              <a:off x="3161050" y="1517375"/>
              <a:ext cx="53650" cy="7875"/>
            </a:xfrm>
            <a:custGeom>
              <a:avLst/>
              <a:gdLst/>
              <a:ahLst/>
              <a:cxnLst/>
              <a:rect l="l" t="t" r="r" b="b"/>
              <a:pathLst>
                <a:path w="2146" h="315" extrusionOk="0">
                  <a:moveTo>
                    <a:pt x="173" y="1"/>
                  </a:moveTo>
                  <a:cubicBezTo>
                    <a:pt x="93" y="1"/>
                    <a:pt x="21" y="58"/>
                    <a:pt x="12" y="138"/>
                  </a:cubicBezTo>
                  <a:cubicBezTo>
                    <a:pt x="0" y="233"/>
                    <a:pt x="74" y="314"/>
                    <a:pt x="167" y="314"/>
                  </a:cubicBezTo>
                  <a:lnTo>
                    <a:pt x="1973" y="314"/>
                  </a:lnTo>
                  <a:cubicBezTo>
                    <a:pt x="2053" y="314"/>
                    <a:pt x="2125" y="257"/>
                    <a:pt x="2134" y="178"/>
                  </a:cubicBezTo>
                  <a:cubicBezTo>
                    <a:pt x="2146" y="82"/>
                    <a:pt x="2072" y="1"/>
                    <a:pt x="1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52;p62">
              <a:extLst>
                <a:ext uri="{FF2B5EF4-FFF2-40B4-BE49-F238E27FC236}">
                  <a16:creationId xmlns:a16="http://schemas.microsoft.com/office/drawing/2014/main" id="{A13F8446-E714-963E-6832-4CFFC5409C00}"/>
                </a:ext>
              </a:extLst>
            </p:cNvPr>
            <p:cNvSpPr/>
            <p:nvPr/>
          </p:nvSpPr>
          <p:spPr>
            <a:xfrm>
              <a:off x="3161050" y="1530450"/>
              <a:ext cx="53650" cy="7850"/>
            </a:xfrm>
            <a:custGeom>
              <a:avLst/>
              <a:gdLst/>
              <a:ahLst/>
              <a:cxnLst/>
              <a:rect l="l" t="t" r="r" b="b"/>
              <a:pathLst>
                <a:path w="2146" h="314" extrusionOk="0">
                  <a:moveTo>
                    <a:pt x="173" y="0"/>
                  </a:moveTo>
                  <a:cubicBezTo>
                    <a:pt x="93" y="0"/>
                    <a:pt x="21" y="58"/>
                    <a:pt x="12" y="138"/>
                  </a:cubicBezTo>
                  <a:cubicBezTo>
                    <a:pt x="0" y="232"/>
                    <a:pt x="74" y="314"/>
                    <a:pt x="167" y="314"/>
                  </a:cubicBezTo>
                  <a:lnTo>
                    <a:pt x="1973" y="314"/>
                  </a:lnTo>
                  <a:cubicBezTo>
                    <a:pt x="2053" y="314"/>
                    <a:pt x="2125" y="256"/>
                    <a:pt x="2134" y="177"/>
                  </a:cubicBezTo>
                  <a:cubicBezTo>
                    <a:pt x="2146" y="81"/>
                    <a:pt x="2072" y="0"/>
                    <a:pt x="19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003;p62">
            <a:extLst>
              <a:ext uri="{FF2B5EF4-FFF2-40B4-BE49-F238E27FC236}">
                <a16:creationId xmlns:a16="http://schemas.microsoft.com/office/drawing/2014/main" id="{73B2BB7B-4AB1-18CA-F60D-8B85F3F23322}"/>
              </a:ext>
            </a:extLst>
          </p:cNvPr>
          <p:cNvSpPr txBox="1">
            <a:spLocks/>
          </p:cNvSpPr>
          <p:nvPr/>
        </p:nvSpPr>
        <p:spPr>
          <a:xfrm>
            <a:off x="2729851" y="1551394"/>
            <a:ext cx="2798114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l"/>
            <a:endParaRPr lang="en-GB" sz="1200" b="0" dirty="0">
              <a:solidFill>
                <a:schemeClr val="dk2"/>
              </a:solidFill>
              <a:latin typeface="Nunito"/>
              <a:sym typeface="Nunito"/>
            </a:endParaRPr>
          </a:p>
        </p:txBody>
      </p:sp>
      <p:sp>
        <p:nvSpPr>
          <p:cNvPr id="2" name="Google Shape;1003;p62">
            <a:extLst>
              <a:ext uri="{FF2B5EF4-FFF2-40B4-BE49-F238E27FC236}">
                <a16:creationId xmlns:a16="http://schemas.microsoft.com/office/drawing/2014/main" id="{C31286D4-BDBE-6A26-658F-375116C7C95D}"/>
              </a:ext>
            </a:extLst>
          </p:cNvPr>
          <p:cNvSpPr txBox="1">
            <a:spLocks/>
          </p:cNvSpPr>
          <p:nvPr/>
        </p:nvSpPr>
        <p:spPr>
          <a:xfrm>
            <a:off x="2729851" y="1551394"/>
            <a:ext cx="271498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None/>
              <a:defRPr sz="24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dirty="0">
                <a:solidFill>
                  <a:schemeClr val="dk2"/>
                </a:solidFill>
                <a:latin typeface="Lato" panose="020F0502020204030203" pitchFamily="34" charset="77"/>
                <a:sym typeface="Nunito"/>
              </a:rPr>
              <a:t>Keeping only most important Features</a:t>
            </a:r>
          </a:p>
        </p:txBody>
      </p:sp>
      <p:grpSp>
        <p:nvGrpSpPr>
          <p:cNvPr id="17" name="Google Shape;817;p57">
            <a:extLst>
              <a:ext uri="{FF2B5EF4-FFF2-40B4-BE49-F238E27FC236}">
                <a16:creationId xmlns:a16="http://schemas.microsoft.com/office/drawing/2014/main" id="{16CC1DA1-74AF-0109-7DD9-3AA7BFCD15EB}"/>
              </a:ext>
            </a:extLst>
          </p:cNvPr>
          <p:cNvGrpSpPr/>
          <p:nvPr/>
        </p:nvGrpSpPr>
        <p:grpSpPr>
          <a:xfrm>
            <a:off x="1641180" y="2703190"/>
            <a:ext cx="486878" cy="485517"/>
            <a:chOff x="3979875" y="3769125"/>
            <a:chExt cx="268250" cy="267500"/>
          </a:xfrm>
        </p:grpSpPr>
        <p:sp>
          <p:nvSpPr>
            <p:cNvPr id="18" name="Google Shape;818;p57">
              <a:extLst>
                <a:ext uri="{FF2B5EF4-FFF2-40B4-BE49-F238E27FC236}">
                  <a16:creationId xmlns:a16="http://schemas.microsoft.com/office/drawing/2014/main" id="{48ECB98E-23B1-98EF-A8B5-E557671AFFB2}"/>
                </a:ext>
              </a:extLst>
            </p:cNvPr>
            <p:cNvSpPr/>
            <p:nvPr/>
          </p:nvSpPr>
          <p:spPr>
            <a:xfrm>
              <a:off x="4028325" y="3780300"/>
              <a:ext cx="219800" cy="256325"/>
            </a:xfrm>
            <a:custGeom>
              <a:avLst/>
              <a:gdLst/>
              <a:ahLst/>
              <a:cxnLst/>
              <a:rect l="l" t="t" r="r" b="b"/>
              <a:pathLst>
                <a:path w="8792" h="10253" extrusionOk="0">
                  <a:moveTo>
                    <a:pt x="6961" y="407"/>
                  </a:moveTo>
                  <a:lnTo>
                    <a:pt x="7923" y="1369"/>
                  </a:lnTo>
                  <a:cubicBezTo>
                    <a:pt x="7887" y="1378"/>
                    <a:pt x="7843" y="1383"/>
                    <a:pt x="7788" y="1383"/>
                  </a:cubicBezTo>
                  <a:cubicBezTo>
                    <a:pt x="7759" y="1383"/>
                    <a:pt x="7727" y="1382"/>
                    <a:pt x="7691" y="1378"/>
                  </a:cubicBezTo>
                  <a:cubicBezTo>
                    <a:pt x="7508" y="1360"/>
                    <a:pt x="7294" y="1295"/>
                    <a:pt x="7099" y="1231"/>
                  </a:cubicBezTo>
                  <a:cubicBezTo>
                    <a:pt x="7028" y="1015"/>
                    <a:pt x="6969" y="814"/>
                    <a:pt x="6951" y="639"/>
                  </a:cubicBezTo>
                  <a:cubicBezTo>
                    <a:pt x="6941" y="536"/>
                    <a:pt x="6947" y="462"/>
                    <a:pt x="6961" y="407"/>
                  </a:cubicBezTo>
                  <a:close/>
                  <a:moveTo>
                    <a:pt x="4003" y="3470"/>
                  </a:moveTo>
                  <a:cubicBezTo>
                    <a:pt x="4147" y="3470"/>
                    <a:pt x="4361" y="3516"/>
                    <a:pt x="4705" y="3625"/>
                  </a:cubicBezTo>
                  <a:cubicBezTo>
                    <a:pt x="4828" y="4004"/>
                    <a:pt x="4889" y="4270"/>
                    <a:pt x="4843" y="4446"/>
                  </a:cubicBezTo>
                  <a:lnTo>
                    <a:pt x="3881" y="3484"/>
                  </a:lnTo>
                  <a:cubicBezTo>
                    <a:pt x="3915" y="3475"/>
                    <a:pt x="3955" y="3470"/>
                    <a:pt x="4003" y="3470"/>
                  </a:cubicBezTo>
                  <a:close/>
                  <a:moveTo>
                    <a:pt x="3660" y="3708"/>
                  </a:moveTo>
                  <a:lnTo>
                    <a:pt x="4621" y="4669"/>
                  </a:lnTo>
                  <a:cubicBezTo>
                    <a:pt x="4585" y="4678"/>
                    <a:pt x="4540" y="4684"/>
                    <a:pt x="4483" y="4684"/>
                  </a:cubicBezTo>
                  <a:cubicBezTo>
                    <a:pt x="4455" y="4684"/>
                    <a:pt x="4424" y="4683"/>
                    <a:pt x="4390" y="4680"/>
                  </a:cubicBezTo>
                  <a:cubicBezTo>
                    <a:pt x="4209" y="4661"/>
                    <a:pt x="3994" y="4596"/>
                    <a:pt x="3799" y="4531"/>
                  </a:cubicBezTo>
                  <a:cubicBezTo>
                    <a:pt x="3727" y="4315"/>
                    <a:pt x="3668" y="4114"/>
                    <a:pt x="3651" y="3939"/>
                  </a:cubicBezTo>
                  <a:cubicBezTo>
                    <a:pt x="3639" y="3836"/>
                    <a:pt x="3647" y="3762"/>
                    <a:pt x="3660" y="3708"/>
                  </a:cubicBezTo>
                  <a:close/>
                  <a:moveTo>
                    <a:pt x="704" y="6771"/>
                  </a:moveTo>
                  <a:cubicBezTo>
                    <a:pt x="848" y="6771"/>
                    <a:pt x="1062" y="6816"/>
                    <a:pt x="1405" y="6926"/>
                  </a:cubicBezTo>
                  <a:cubicBezTo>
                    <a:pt x="1528" y="7305"/>
                    <a:pt x="1589" y="7571"/>
                    <a:pt x="1541" y="7747"/>
                  </a:cubicBezTo>
                  <a:lnTo>
                    <a:pt x="580" y="6786"/>
                  </a:lnTo>
                  <a:cubicBezTo>
                    <a:pt x="615" y="6776"/>
                    <a:pt x="655" y="6771"/>
                    <a:pt x="704" y="6771"/>
                  </a:cubicBezTo>
                  <a:close/>
                  <a:moveTo>
                    <a:pt x="360" y="7008"/>
                  </a:moveTo>
                  <a:lnTo>
                    <a:pt x="1321" y="7969"/>
                  </a:lnTo>
                  <a:cubicBezTo>
                    <a:pt x="1285" y="7979"/>
                    <a:pt x="1241" y="7985"/>
                    <a:pt x="1186" y="7985"/>
                  </a:cubicBezTo>
                  <a:cubicBezTo>
                    <a:pt x="1157" y="7985"/>
                    <a:pt x="1125" y="7983"/>
                    <a:pt x="1090" y="7980"/>
                  </a:cubicBezTo>
                  <a:cubicBezTo>
                    <a:pt x="921" y="7962"/>
                    <a:pt x="730" y="7909"/>
                    <a:pt x="498" y="7832"/>
                  </a:cubicBezTo>
                  <a:cubicBezTo>
                    <a:pt x="427" y="7617"/>
                    <a:pt x="368" y="7415"/>
                    <a:pt x="349" y="7239"/>
                  </a:cubicBezTo>
                  <a:cubicBezTo>
                    <a:pt x="339" y="7136"/>
                    <a:pt x="345" y="7062"/>
                    <a:pt x="360" y="7008"/>
                  </a:cubicBezTo>
                  <a:close/>
                  <a:moveTo>
                    <a:pt x="1771" y="7049"/>
                  </a:moveTo>
                  <a:cubicBezTo>
                    <a:pt x="1889" y="7089"/>
                    <a:pt x="2008" y="7128"/>
                    <a:pt x="2129" y="7162"/>
                  </a:cubicBezTo>
                  <a:cubicBezTo>
                    <a:pt x="2153" y="7267"/>
                    <a:pt x="2170" y="7363"/>
                    <a:pt x="2179" y="7453"/>
                  </a:cubicBezTo>
                  <a:cubicBezTo>
                    <a:pt x="2216" y="7820"/>
                    <a:pt x="2125" y="8116"/>
                    <a:pt x="1907" y="8334"/>
                  </a:cubicBezTo>
                  <a:cubicBezTo>
                    <a:pt x="1717" y="8532"/>
                    <a:pt x="1450" y="8613"/>
                    <a:pt x="1167" y="8613"/>
                  </a:cubicBezTo>
                  <a:cubicBezTo>
                    <a:pt x="1024" y="8613"/>
                    <a:pt x="878" y="8592"/>
                    <a:pt x="735" y="8556"/>
                  </a:cubicBezTo>
                  <a:cubicBezTo>
                    <a:pt x="701" y="8436"/>
                    <a:pt x="663" y="8317"/>
                    <a:pt x="623" y="8200"/>
                  </a:cubicBezTo>
                  <a:lnTo>
                    <a:pt x="623" y="8200"/>
                  </a:lnTo>
                  <a:cubicBezTo>
                    <a:pt x="767" y="8254"/>
                    <a:pt x="966" y="8291"/>
                    <a:pt x="1156" y="8291"/>
                  </a:cubicBezTo>
                  <a:cubicBezTo>
                    <a:pt x="1378" y="8291"/>
                    <a:pt x="1587" y="8241"/>
                    <a:pt x="1684" y="8111"/>
                  </a:cubicBezTo>
                  <a:cubicBezTo>
                    <a:pt x="1937" y="7857"/>
                    <a:pt x="1897" y="7484"/>
                    <a:pt x="1771" y="7049"/>
                  </a:cubicBezTo>
                  <a:close/>
                  <a:moveTo>
                    <a:pt x="6928" y="1"/>
                  </a:moveTo>
                  <a:cubicBezTo>
                    <a:pt x="6892" y="1"/>
                    <a:pt x="6853" y="13"/>
                    <a:pt x="6819" y="44"/>
                  </a:cubicBezTo>
                  <a:cubicBezTo>
                    <a:pt x="6725" y="140"/>
                    <a:pt x="6602" y="309"/>
                    <a:pt x="6639" y="671"/>
                  </a:cubicBezTo>
                  <a:cubicBezTo>
                    <a:pt x="6665" y="925"/>
                    <a:pt x="6774" y="1255"/>
                    <a:pt x="6877" y="1551"/>
                  </a:cubicBezTo>
                  <a:cubicBezTo>
                    <a:pt x="7090" y="2137"/>
                    <a:pt x="7335" y="2921"/>
                    <a:pt x="6858" y="3384"/>
                  </a:cubicBezTo>
                  <a:cubicBezTo>
                    <a:pt x="6672" y="3569"/>
                    <a:pt x="6428" y="3663"/>
                    <a:pt x="6131" y="3663"/>
                  </a:cubicBezTo>
                  <a:cubicBezTo>
                    <a:pt x="6081" y="3663"/>
                    <a:pt x="6030" y="3661"/>
                    <a:pt x="5977" y="3655"/>
                  </a:cubicBezTo>
                  <a:cubicBezTo>
                    <a:pt x="5671" y="3623"/>
                    <a:pt x="5343" y="3511"/>
                    <a:pt x="5026" y="3402"/>
                  </a:cubicBezTo>
                  <a:cubicBezTo>
                    <a:pt x="4674" y="3280"/>
                    <a:pt x="4319" y="3160"/>
                    <a:pt x="4019" y="3160"/>
                  </a:cubicBezTo>
                  <a:cubicBezTo>
                    <a:pt x="3824" y="3160"/>
                    <a:pt x="3652" y="3211"/>
                    <a:pt x="3519" y="3345"/>
                  </a:cubicBezTo>
                  <a:cubicBezTo>
                    <a:pt x="3423" y="3440"/>
                    <a:pt x="3301" y="3609"/>
                    <a:pt x="3338" y="3971"/>
                  </a:cubicBezTo>
                  <a:cubicBezTo>
                    <a:pt x="3362" y="4198"/>
                    <a:pt x="3438" y="4444"/>
                    <a:pt x="3526" y="4704"/>
                  </a:cubicBezTo>
                  <a:cubicBezTo>
                    <a:pt x="3637" y="5031"/>
                    <a:pt x="3795" y="5458"/>
                    <a:pt x="3829" y="5803"/>
                  </a:cubicBezTo>
                  <a:cubicBezTo>
                    <a:pt x="3867" y="6170"/>
                    <a:pt x="3775" y="6466"/>
                    <a:pt x="3557" y="6684"/>
                  </a:cubicBezTo>
                  <a:cubicBezTo>
                    <a:pt x="3364" y="6887"/>
                    <a:pt x="3111" y="6959"/>
                    <a:pt x="2840" y="6959"/>
                  </a:cubicBezTo>
                  <a:cubicBezTo>
                    <a:pt x="2470" y="6959"/>
                    <a:pt x="2065" y="6825"/>
                    <a:pt x="1725" y="6702"/>
                  </a:cubicBezTo>
                  <a:cubicBezTo>
                    <a:pt x="1364" y="6578"/>
                    <a:pt x="1014" y="6458"/>
                    <a:pt x="718" y="6458"/>
                  </a:cubicBezTo>
                  <a:cubicBezTo>
                    <a:pt x="525" y="6458"/>
                    <a:pt x="354" y="6509"/>
                    <a:pt x="219" y="6645"/>
                  </a:cubicBezTo>
                  <a:cubicBezTo>
                    <a:pt x="219" y="6645"/>
                    <a:pt x="219" y="6646"/>
                    <a:pt x="219" y="6646"/>
                  </a:cubicBezTo>
                  <a:lnTo>
                    <a:pt x="218" y="6646"/>
                  </a:lnTo>
                  <a:cubicBezTo>
                    <a:pt x="123" y="6740"/>
                    <a:pt x="1" y="6909"/>
                    <a:pt x="38" y="7271"/>
                  </a:cubicBezTo>
                  <a:cubicBezTo>
                    <a:pt x="66" y="7541"/>
                    <a:pt x="167" y="7838"/>
                    <a:pt x="275" y="8152"/>
                  </a:cubicBezTo>
                  <a:cubicBezTo>
                    <a:pt x="384" y="8469"/>
                    <a:pt x="496" y="8797"/>
                    <a:pt x="528" y="9103"/>
                  </a:cubicBezTo>
                  <a:cubicBezTo>
                    <a:pt x="565" y="9470"/>
                    <a:pt x="475" y="9767"/>
                    <a:pt x="257" y="9984"/>
                  </a:cubicBezTo>
                  <a:cubicBezTo>
                    <a:pt x="195" y="10046"/>
                    <a:pt x="195" y="10144"/>
                    <a:pt x="257" y="10206"/>
                  </a:cubicBezTo>
                  <a:cubicBezTo>
                    <a:pt x="288" y="10237"/>
                    <a:pt x="328" y="10252"/>
                    <a:pt x="368" y="10252"/>
                  </a:cubicBezTo>
                  <a:cubicBezTo>
                    <a:pt x="408" y="10252"/>
                    <a:pt x="448" y="10237"/>
                    <a:pt x="478" y="10206"/>
                  </a:cubicBezTo>
                  <a:cubicBezTo>
                    <a:pt x="766" y="9918"/>
                    <a:pt x="887" y="9537"/>
                    <a:pt x="840" y="9071"/>
                  </a:cubicBezTo>
                  <a:cubicBezTo>
                    <a:pt x="834" y="9011"/>
                    <a:pt x="826" y="8952"/>
                    <a:pt x="814" y="8892"/>
                  </a:cubicBezTo>
                  <a:lnTo>
                    <a:pt x="814" y="8892"/>
                  </a:lnTo>
                  <a:cubicBezTo>
                    <a:pt x="919" y="8915"/>
                    <a:pt x="1033" y="8927"/>
                    <a:pt x="1149" y="8927"/>
                  </a:cubicBezTo>
                  <a:cubicBezTo>
                    <a:pt x="1510" y="8927"/>
                    <a:pt x="1897" y="8810"/>
                    <a:pt x="2129" y="8556"/>
                  </a:cubicBezTo>
                  <a:cubicBezTo>
                    <a:pt x="2417" y="8268"/>
                    <a:pt x="2538" y="7886"/>
                    <a:pt x="2491" y="7420"/>
                  </a:cubicBezTo>
                  <a:cubicBezTo>
                    <a:pt x="2484" y="7363"/>
                    <a:pt x="2476" y="7303"/>
                    <a:pt x="2465" y="7241"/>
                  </a:cubicBezTo>
                  <a:lnTo>
                    <a:pt x="2465" y="7241"/>
                  </a:lnTo>
                  <a:cubicBezTo>
                    <a:pt x="2525" y="7252"/>
                    <a:pt x="2584" y="7261"/>
                    <a:pt x="2644" y="7267"/>
                  </a:cubicBezTo>
                  <a:cubicBezTo>
                    <a:pt x="2709" y="7274"/>
                    <a:pt x="2773" y="7277"/>
                    <a:pt x="2835" y="7277"/>
                  </a:cubicBezTo>
                  <a:cubicBezTo>
                    <a:pt x="3215" y="7277"/>
                    <a:pt x="3532" y="7153"/>
                    <a:pt x="3779" y="6905"/>
                  </a:cubicBezTo>
                  <a:cubicBezTo>
                    <a:pt x="4067" y="6618"/>
                    <a:pt x="4188" y="6235"/>
                    <a:pt x="4141" y="5770"/>
                  </a:cubicBezTo>
                  <a:cubicBezTo>
                    <a:pt x="4135" y="5710"/>
                    <a:pt x="4126" y="5650"/>
                    <a:pt x="4115" y="5591"/>
                  </a:cubicBezTo>
                  <a:lnTo>
                    <a:pt x="4115" y="5591"/>
                  </a:lnTo>
                  <a:cubicBezTo>
                    <a:pt x="4221" y="5615"/>
                    <a:pt x="4335" y="5627"/>
                    <a:pt x="4452" y="5627"/>
                  </a:cubicBezTo>
                  <a:cubicBezTo>
                    <a:pt x="4812" y="5627"/>
                    <a:pt x="5198" y="5510"/>
                    <a:pt x="5430" y="5254"/>
                  </a:cubicBezTo>
                  <a:cubicBezTo>
                    <a:pt x="5631" y="5053"/>
                    <a:pt x="5752" y="4802"/>
                    <a:pt x="5789" y="4509"/>
                  </a:cubicBezTo>
                  <a:cubicBezTo>
                    <a:pt x="5800" y="4422"/>
                    <a:pt x="5738" y="4344"/>
                    <a:pt x="5653" y="4333"/>
                  </a:cubicBezTo>
                  <a:cubicBezTo>
                    <a:pt x="5647" y="4332"/>
                    <a:pt x="5640" y="4332"/>
                    <a:pt x="5634" y="4332"/>
                  </a:cubicBezTo>
                  <a:cubicBezTo>
                    <a:pt x="5555" y="4332"/>
                    <a:pt x="5488" y="4390"/>
                    <a:pt x="5478" y="4470"/>
                  </a:cubicBezTo>
                  <a:cubicBezTo>
                    <a:pt x="5449" y="4692"/>
                    <a:pt x="5359" y="4882"/>
                    <a:pt x="5208" y="5033"/>
                  </a:cubicBezTo>
                  <a:cubicBezTo>
                    <a:pt x="5026" y="5227"/>
                    <a:pt x="4752" y="5311"/>
                    <a:pt x="4461" y="5311"/>
                  </a:cubicBezTo>
                  <a:cubicBezTo>
                    <a:pt x="4320" y="5311"/>
                    <a:pt x="4175" y="5291"/>
                    <a:pt x="4035" y="5254"/>
                  </a:cubicBezTo>
                  <a:cubicBezTo>
                    <a:pt x="4001" y="5135"/>
                    <a:pt x="3963" y="5016"/>
                    <a:pt x="3923" y="4899"/>
                  </a:cubicBezTo>
                  <a:lnTo>
                    <a:pt x="3923" y="4899"/>
                  </a:lnTo>
                  <a:cubicBezTo>
                    <a:pt x="4068" y="4954"/>
                    <a:pt x="4267" y="4991"/>
                    <a:pt x="4457" y="4991"/>
                  </a:cubicBezTo>
                  <a:cubicBezTo>
                    <a:pt x="4679" y="4991"/>
                    <a:pt x="4889" y="4940"/>
                    <a:pt x="4987" y="4808"/>
                  </a:cubicBezTo>
                  <a:cubicBezTo>
                    <a:pt x="5237" y="4554"/>
                    <a:pt x="5196" y="4182"/>
                    <a:pt x="5071" y="3749"/>
                  </a:cubicBezTo>
                  <a:lnTo>
                    <a:pt x="5071" y="3749"/>
                  </a:lnTo>
                  <a:cubicBezTo>
                    <a:pt x="5359" y="3845"/>
                    <a:pt x="5653" y="3936"/>
                    <a:pt x="5944" y="3966"/>
                  </a:cubicBezTo>
                  <a:cubicBezTo>
                    <a:pt x="6010" y="3973"/>
                    <a:pt x="6075" y="3976"/>
                    <a:pt x="6137" y="3976"/>
                  </a:cubicBezTo>
                  <a:cubicBezTo>
                    <a:pt x="6516" y="3976"/>
                    <a:pt x="6832" y="3851"/>
                    <a:pt x="7079" y="3605"/>
                  </a:cubicBezTo>
                  <a:cubicBezTo>
                    <a:pt x="7405" y="3291"/>
                    <a:pt x="7515" y="2793"/>
                    <a:pt x="7416" y="2291"/>
                  </a:cubicBezTo>
                  <a:lnTo>
                    <a:pt x="7416" y="2291"/>
                  </a:lnTo>
                  <a:cubicBezTo>
                    <a:pt x="7516" y="2308"/>
                    <a:pt x="7633" y="2324"/>
                    <a:pt x="7787" y="2327"/>
                  </a:cubicBezTo>
                  <a:cubicBezTo>
                    <a:pt x="8166" y="2327"/>
                    <a:pt x="8483" y="2201"/>
                    <a:pt x="8730" y="1954"/>
                  </a:cubicBezTo>
                  <a:cubicBezTo>
                    <a:pt x="8792" y="1894"/>
                    <a:pt x="8792" y="1794"/>
                    <a:pt x="8730" y="1733"/>
                  </a:cubicBezTo>
                  <a:cubicBezTo>
                    <a:pt x="8700" y="1702"/>
                    <a:pt x="8659" y="1687"/>
                    <a:pt x="8619" y="1687"/>
                  </a:cubicBezTo>
                  <a:cubicBezTo>
                    <a:pt x="8579" y="1687"/>
                    <a:pt x="8539" y="1702"/>
                    <a:pt x="8509" y="1733"/>
                  </a:cubicBezTo>
                  <a:cubicBezTo>
                    <a:pt x="8322" y="1919"/>
                    <a:pt x="8079" y="2013"/>
                    <a:pt x="7783" y="2013"/>
                  </a:cubicBezTo>
                  <a:cubicBezTo>
                    <a:pt x="7733" y="2013"/>
                    <a:pt x="7681" y="2010"/>
                    <a:pt x="7627" y="2005"/>
                  </a:cubicBezTo>
                  <a:cubicBezTo>
                    <a:pt x="7537" y="1995"/>
                    <a:pt x="7441" y="1979"/>
                    <a:pt x="7336" y="1954"/>
                  </a:cubicBezTo>
                  <a:cubicBezTo>
                    <a:pt x="7303" y="1835"/>
                    <a:pt x="7263" y="1716"/>
                    <a:pt x="7224" y="1598"/>
                  </a:cubicBezTo>
                  <a:lnTo>
                    <a:pt x="7224" y="1598"/>
                  </a:lnTo>
                  <a:cubicBezTo>
                    <a:pt x="7368" y="1653"/>
                    <a:pt x="7567" y="1690"/>
                    <a:pt x="7757" y="1690"/>
                  </a:cubicBezTo>
                  <a:cubicBezTo>
                    <a:pt x="7979" y="1690"/>
                    <a:pt x="8188" y="1640"/>
                    <a:pt x="8285" y="1510"/>
                  </a:cubicBezTo>
                  <a:cubicBezTo>
                    <a:pt x="8346" y="1449"/>
                    <a:pt x="8346" y="1350"/>
                    <a:pt x="8286" y="1288"/>
                  </a:cubicBezTo>
                  <a:lnTo>
                    <a:pt x="8285" y="1288"/>
                  </a:lnTo>
                  <a:lnTo>
                    <a:pt x="7041" y="44"/>
                  </a:lnTo>
                  <a:cubicBezTo>
                    <a:pt x="7021" y="22"/>
                    <a:pt x="6977" y="1"/>
                    <a:pt x="69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19;p57">
              <a:extLst>
                <a:ext uri="{FF2B5EF4-FFF2-40B4-BE49-F238E27FC236}">
                  <a16:creationId xmlns:a16="http://schemas.microsoft.com/office/drawing/2014/main" id="{59E625FB-3903-BC24-E016-3AFED8903DC5}"/>
                </a:ext>
              </a:extLst>
            </p:cNvPr>
            <p:cNvSpPr/>
            <p:nvPr/>
          </p:nvSpPr>
          <p:spPr>
            <a:xfrm>
              <a:off x="4053675" y="3769125"/>
              <a:ext cx="149250" cy="177325"/>
            </a:xfrm>
            <a:custGeom>
              <a:avLst/>
              <a:gdLst/>
              <a:ahLst/>
              <a:cxnLst/>
              <a:rect l="l" t="t" r="r" b="b"/>
              <a:pathLst>
                <a:path w="5970" h="7093" extrusionOk="0">
                  <a:moveTo>
                    <a:pt x="4679" y="1640"/>
                  </a:moveTo>
                  <a:cubicBezTo>
                    <a:pt x="4820" y="1640"/>
                    <a:pt x="4964" y="1660"/>
                    <a:pt x="5104" y="1697"/>
                  </a:cubicBezTo>
                  <a:cubicBezTo>
                    <a:pt x="5138" y="1816"/>
                    <a:pt x="5177" y="1935"/>
                    <a:pt x="5217" y="2054"/>
                  </a:cubicBezTo>
                  <a:cubicBezTo>
                    <a:pt x="5040" y="1991"/>
                    <a:pt x="4854" y="1960"/>
                    <a:pt x="4685" y="1960"/>
                  </a:cubicBezTo>
                  <a:cubicBezTo>
                    <a:pt x="4447" y="1960"/>
                    <a:pt x="4244" y="2022"/>
                    <a:pt x="4155" y="2142"/>
                  </a:cubicBezTo>
                  <a:cubicBezTo>
                    <a:pt x="3902" y="2396"/>
                    <a:pt x="3943" y="2769"/>
                    <a:pt x="4068" y="3203"/>
                  </a:cubicBezTo>
                  <a:cubicBezTo>
                    <a:pt x="3950" y="3163"/>
                    <a:pt x="3831" y="3124"/>
                    <a:pt x="3711" y="3090"/>
                  </a:cubicBezTo>
                  <a:cubicBezTo>
                    <a:pt x="3687" y="2985"/>
                    <a:pt x="3670" y="2890"/>
                    <a:pt x="3661" y="2800"/>
                  </a:cubicBezTo>
                  <a:cubicBezTo>
                    <a:pt x="3623" y="2433"/>
                    <a:pt x="3714" y="2136"/>
                    <a:pt x="3932" y="1918"/>
                  </a:cubicBezTo>
                  <a:cubicBezTo>
                    <a:pt x="4114" y="1725"/>
                    <a:pt x="4388" y="1640"/>
                    <a:pt x="4679" y="1640"/>
                  </a:cubicBezTo>
                  <a:close/>
                  <a:moveTo>
                    <a:pt x="4656" y="2269"/>
                  </a:moveTo>
                  <a:cubicBezTo>
                    <a:pt x="4868" y="2269"/>
                    <a:pt x="5128" y="2352"/>
                    <a:pt x="5341" y="2421"/>
                  </a:cubicBezTo>
                  <a:cubicBezTo>
                    <a:pt x="5426" y="2692"/>
                    <a:pt x="5531" y="2983"/>
                    <a:pt x="5479" y="3245"/>
                  </a:cubicBezTo>
                  <a:lnTo>
                    <a:pt x="4518" y="2283"/>
                  </a:lnTo>
                  <a:cubicBezTo>
                    <a:pt x="4560" y="2273"/>
                    <a:pt x="4607" y="2269"/>
                    <a:pt x="4656" y="2269"/>
                  </a:cubicBezTo>
                  <a:close/>
                  <a:moveTo>
                    <a:pt x="4297" y="2505"/>
                  </a:moveTo>
                  <a:lnTo>
                    <a:pt x="5257" y="3465"/>
                  </a:lnTo>
                  <a:cubicBezTo>
                    <a:pt x="5218" y="3475"/>
                    <a:pt x="5174" y="3480"/>
                    <a:pt x="5124" y="3480"/>
                  </a:cubicBezTo>
                  <a:cubicBezTo>
                    <a:pt x="4959" y="3480"/>
                    <a:pt x="4736" y="3424"/>
                    <a:pt x="4435" y="3327"/>
                  </a:cubicBezTo>
                  <a:cubicBezTo>
                    <a:pt x="4311" y="2948"/>
                    <a:pt x="4251" y="2682"/>
                    <a:pt x="4297" y="2505"/>
                  </a:cubicBezTo>
                  <a:close/>
                  <a:moveTo>
                    <a:pt x="1377" y="4941"/>
                  </a:moveTo>
                  <a:cubicBezTo>
                    <a:pt x="1518" y="4941"/>
                    <a:pt x="1663" y="4961"/>
                    <a:pt x="1804" y="4998"/>
                  </a:cubicBezTo>
                  <a:cubicBezTo>
                    <a:pt x="1838" y="5117"/>
                    <a:pt x="1877" y="5236"/>
                    <a:pt x="1916" y="5354"/>
                  </a:cubicBezTo>
                  <a:cubicBezTo>
                    <a:pt x="1734" y="5291"/>
                    <a:pt x="1548" y="5260"/>
                    <a:pt x="1382" y="5260"/>
                  </a:cubicBezTo>
                  <a:cubicBezTo>
                    <a:pt x="1145" y="5260"/>
                    <a:pt x="947" y="5322"/>
                    <a:pt x="854" y="5442"/>
                  </a:cubicBezTo>
                  <a:cubicBezTo>
                    <a:pt x="601" y="5696"/>
                    <a:pt x="643" y="6070"/>
                    <a:pt x="768" y="6504"/>
                  </a:cubicBezTo>
                  <a:cubicBezTo>
                    <a:pt x="650" y="6463"/>
                    <a:pt x="530" y="6425"/>
                    <a:pt x="410" y="6391"/>
                  </a:cubicBezTo>
                  <a:cubicBezTo>
                    <a:pt x="386" y="6287"/>
                    <a:pt x="369" y="6191"/>
                    <a:pt x="360" y="6100"/>
                  </a:cubicBezTo>
                  <a:cubicBezTo>
                    <a:pt x="323" y="5733"/>
                    <a:pt x="414" y="5437"/>
                    <a:pt x="631" y="5219"/>
                  </a:cubicBezTo>
                  <a:cubicBezTo>
                    <a:pt x="812" y="5025"/>
                    <a:pt x="1086" y="4941"/>
                    <a:pt x="1377" y="4941"/>
                  </a:cubicBezTo>
                  <a:close/>
                  <a:moveTo>
                    <a:pt x="1354" y="5569"/>
                  </a:moveTo>
                  <a:cubicBezTo>
                    <a:pt x="1567" y="5569"/>
                    <a:pt x="1827" y="5652"/>
                    <a:pt x="2041" y="5721"/>
                  </a:cubicBezTo>
                  <a:cubicBezTo>
                    <a:pt x="2125" y="5992"/>
                    <a:pt x="2230" y="6283"/>
                    <a:pt x="2179" y="6545"/>
                  </a:cubicBezTo>
                  <a:lnTo>
                    <a:pt x="1217" y="5583"/>
                  </a:lnTo>
                  <a:cubicBezTo>
                    <a:pt x="1260" y="5573"/>
                    <a:pt x="1306" y="5569"/>
                    <a:pt x="1354" y="5569"/>
                  </a:cubicBezTo>
                  <a:close/>
                  <a:moveTo>
                    <a:pt x="997" y="5806"/>
                  </a:moveTo>
                  <a:lnTo>
                    <a:pt x="1957" y="6766"/>
                  </a:lnTo>
                  <a:cubicBezTo>
                    <a:pt x="1918" y="6776"/>
                    <a:pt x="1874" y="6781"/>
                    <a:pt x="1825" y="6781"/>
                  </a:cubicBezTo>
                  <a:cubicBezTo>
                    <a:pt x="1660" y="6781"/>
                    <a:pt x="1436" y="6725"/>
                    <a:pt x="1134" y="6628"/>
                  </a:cubicBezTo>
                  <a:cubicBezTo>
                    <a:pt x="1011" y="6249"/>
                    <a:pt x="950" y="5982"/>
                    <a:pt x="997" y="5806"/>
                  </a:cubicBezTo>
                  <a:close/>
                  <a:moveTo>
                    <a:pt x="5471" y="1"/>
                  </a:moveTo>
                  <a:cubicBezTo>
                    <a:pt x="5431" y="1"/>
                    <a:pt x="5391" y="16"/>
                    <a:pt x="5361" y="46"/>
                  </a:cubicBezTo>
                  <a:cubicBezTo>
                    <a:pt x="5073" y="334"/>
                    <a:pt x="4952" y="716"/>
                    <a:pt x="4999" y="1182"/>
                  </a:cubicBezTo>
                  <a:cubicBezTo>
                    <a:pt x="5005" y="1241"/>
                    <a:pt x="5014" y="1301"/>
                    <a:pt x="5025" y="1360"/>
                  </a:cubicBezTo>
                  <a:cubicBezTo>
                    <a:pt x="4913" y="1337"/>
                    <a:pt x="4798" y="1325"/>
                    <a:pt x="4682" y="1325"/>
                  </a:cubicBezTo>
                  <a:cubicBezTo>
                    <a:pt x="4312" y="1325"/>
                    <a:pt x="3942" y="1447"/>
                    <a:pt x="3710" y="1697"/>
                  </a:cubicBezTo>
                  <a:cubicBezTo>
                    <a:pt x="3423" y="1985"/>
                    <a:pt x="3301" y="2366"/>
                    <a:pt x="3349" y="2832"/>
                  </a:cubicBezTo>
                  <a:cubicBezTo>
                    <a:pt x="3354" y="2890"/>
                    <a:pt x="3364" y="2949"/>
                    <a:pt x="3375" y="3011"/>
                  </a:cubicBezTo>
                  <a:cubicBezTo>
                    <a:pt x="3264" y="2987"/>
                    <a:pt x="3148" y="2975"/>
                    <a:pt x="3032" y="2975"/>
                  </a:cubicBezTo>
                  <a:cubicBezTo>
                    <a:pt x="2662" y="2975"/>
                    <a:pt x="2292" y="3098"/>
                    <a:pt x="2061" y="3347"/>
                  </a:cubicBezTo>
                  <a:cubicBezTo>
                    <a:pt x="1773" y="3634"/>
                    <a:pt x="1651" y="4017"/>
                    <a:pt x="1699" y="4482"/>
                  </a:cubicBezTo>
                  <a:cubicBezTo>
                    <a:pt x="1705" y="4541"/>
                    <a:pt x="1713" y="4601"/>
                    <a:pt x="1724" y="4662"/>
                  </a:cubicBezTo>
                  <a:cubicBezTo>
                    <a:pt x="1613" y="4638"/>
                    <a:pt x="1497" y="4625"/>
                    <a:pt x="1381" y="4625"/>
                  </a:cubicBezTo>
                  <a:cubicBezTo>
                    <a:pt x="1012" y="4625"/>
                    <a:pt x="642" y="4748"/>
                    <a:pt x="410" y="4997"/>
                  </a:cubicBezTo>
                  <a:cubicBezTo>
                    <a:pt x="122" y="5285"/>
                    <a:pt x="1" y="5666"/>
                    <a:pt x="48" y="6132"/>
                  </a:cubicBezTo>
                  <a:cubicBezTo>
                    <a:pt x="61" y="6263"/>
                    <a:pt x="88" y="6403"/>
                    <a:pt x="128" y="6557"/>
                  </a:cubicBezTo>
                  <a:cubicBezTo>
                    <a:pt x="141" y="6597"/>
                    <a:pt x="175" y="6654"/>
                    <a:pt x="240" y="6669"/>
                  </a:cubicBezTo>
                  <a:cubicBezTo>
                    <a:pt x="750" y="6796"/>
                    <a:pt x="1340" y="7093"/>
                    <a:pt x="1811" y="7093"/>
                  </a:cubicBezTo>
                  <a:cubicBezTo>
                    <a:pt x="2006" y="7093"/>
                    <a:pt x="2181" y="7042"/>
                    <a:pt x="2321" y="6908"/>
                  </a:cubicBezTo>
                  <a:cubicBezTo>
                    <a:pt x="2416" y="6812"/>
                    <a:pt x="2538" y="6643"/>
                    <a:pt x="2501" y="6281"/>
                  </a:cubicBezTo>
                  <a:cubicBezTo>
                    <a:pt x="2475" y="6025"/>
                    <a:pt x="2366" y="5697"/>
                    <a:pt x="2263" y="5401"/>
                  </a:cubicBezTo>
                  <a:cubicBezTo>
                    <a:pt x="2154" y="5083"/>
                    <a:pt x="2041" y="4755"/>
                    <a:pt x="2010" y="4450"/>
                  </a:cubicBezTo>
                  <a:cubicBezTo>
                    <a:pt x="1973" y="4083"/>
                    <a:pt x="2064" y="3786"/>
                    <a:pt x="2282" y="3568"/>
                  </a:cubicBezTo>
                  <a:cubicBezTo>
                    <a:pt x="2475" y="3366"/>
                    <a:pt x="2728" y="3293"/>
                    <a:pt x="2999" y="3293"/>
                  </a:cubicBezTo>
                  <a:cubicBezTo>
                    <a:pt x="3369" y="3293"/>
                    <a:pt x="3775" y="3428"/>
                    <a:pt x="4114" y="3550"/>
                  </a:cubicBezTo>
                  <a:cubicBezTo>
                    <a:pt x="4476" y="3674"/>
                    <a:pt x="4826" y="3794"/>
                    <a:pt x="5121" y="3794"/>
                  </a:cubicBezTo>
                  <a:cubicBezTo>
                    <a:pt x="5315" y="3794"/>
                    <a:pt x="5485" y="3743"/>
                    <a:pt x="5621" y="3608"/>
                  </a:cubicBezTo>
                  <a:cubicBezTo>
                    <a:pt x="5970" y="3324"/>
                    <a:pt x="5736" y="2559"/>
                    <a:pt x="5563" y="2101"/>
                  </a:cubicBezTo>
                  <a:cubicBezTo>
                    <a:pt x="5454" y="1783"/>
                    <a:pt x="5342" y="1455"/>
                    <a:pt x="5310" y="1150"/>
                  </a:cubicBezTo>
                  <a:cubicBezTo>
                    <a:pt x="5273" y="783"/>
                    <a:pt x="5365" y="485"/>
                    <a:pt x="5582" y="268"/>
                  </a:cubicBezTo>
                  <a:cubicBezTo>
                    <a:pt x="5644" y="207"/>
                    <a:pt x="5644" y="108"/>
                    <a:pt x="5582" y="46"/>
                  </a:cubicBezTo>
                  <a:cubicBezTo>
                    <a:pt x="5552" y="16"/>
                    <a:pt x="5512" y="1"/>
                    <a:pt x="5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20;p57">
              <a:extLst>
                <a:ext uri="{FF2B5EF4-FFF2-40B4-BE49-F238E27FC236}">
                  <a16:creationId xmlns:a16="http://schemas.microsoft.com/office/drawing/2014/main" id="{D1DF23CD-8685-D945-03C2-FBAD24C95AC1}"/>
                </a:ext>
              </a:extLst>
            </p:cNvPr>
            <p:cNvSpPr/>
            <p:nvPr/>
          </p:nvSpPr>
          <p:spPr>
            <a:xfrm>
              <a:off x="3979875" y="3926275"/>
              <a:ext cx="66200" cy="99175"/>
            </a:xfrm>
            <a:custGeom>
              <a:avLst/>
              <a:gdLst/>
              <a:ahLst/>
              <a:cxnLst/>
              <a:rect l="l" t="t" r="r" b="b"/>
              <a:pathLst>
                <a:path w="2648" h="3967" extrusionOk="0">
                  <a:moveTo>
                    <a:pt x="1005" y="2583"/>
                  </a:moveTo>
                  <a:cubicBezTo>
                    <a:pt x="1034" y="2583"/>
                    <a:pt x="1065" y="2585"/>
                    <a:pt x="1101" y="2588"/>
                  </a:cubicBezTo>
                  <a:cubicBezTo>
                    <a:pt x="1283" y="2607"/>
                    <a:pt x="1497" y="2671"/>
                    <a:pt x="1692" y="2736"/>
                  </a:cubicBezTo>
                  <a:cubicBezTo>
                    <a:pt x="1776" y="3008"/>
                    <a:pt x="1881" y="3299"/>
                    <a:pt x="1831" y="3560"/>
                  </a:cubicBezTo>
                  <a:lnTo>
                    <a:pt x="869" y="2598"/>
                  </a:lnTo>
                  <a:cubicBezTo>
                    <a:pt x="905" y="2589"/>
                    <a:pt x="949" y="2583"/>
                    <a:pt x="1005" y="2583"/>
                  </a:cubicBezTo>
                  <a:close/>
                  <a:moveTo>
                    <a:pt x="2483" y="0"/>
                  </a:moveTo>
                  <a:cubicBezTo>
                    <a:pt x="2476" y="0"/>
                    <a:pt x="2469" y="1"/>
                    <a:pt x="2462" y="2"/>
                  </a:cubicBezTo>
                  <a:cubicBezTo>
                    <a:pt x="2167" y="38"/>
                    <a:pt x="1914" y="159"/>
                    <a:pt x="1712" y="362"/>
                  </a:cubicBezTo>
                  <a:cubicBezTo>
                    <a:pt x="1465" y="608"/>
                    <a:pt x="1340" y="926"/>
                    <a:pt x="1340" y="1307"/>
                  </a:cubicBezTo>
                  <a:cubicBezTo>
                    <a:pt x="1340" y="1402"/>
                    <a:pt x="1348" y="1526"/>
                    <a:pt x="1375" y="1676"/>
                  </a:cubicBezTo>
                  <a:cubicBezTo>
                    <a:pt x="1314" y="1665"/>
                    <a:pt x="1254" y="1656"/>
                    <a:pt x="1196" y="1650"/>
                  </a:cubicBezTo>
                  <a:cubicBezTo>
                    <a:pt x="1131" y="1643"/>
                    <a:pt x="1067" y="1640"/>
                    <a:pt x="1005" y="1640"/>
                  </a:cubicBezTo>
                  <a:cubicBezTo>
                    <a:pt x="625" y="1640"/>
                    <a:pt x="308" y="1765"/>
                    <a:pt x="61" y="2012"/>
                  </a:cubicBezTo>
                  <a:cubicBezTo>
                    <a:pt x="0" y="2073"/>
                    <a:pt x="0" y="2173"/>
                    <a:pt x="61" y="2233"/>
                  </a:cubicBezTo>
                  <a:cubicBezTo>
                    <a:pt x="92" y="2264"/>
                    <a:pt x="132" y="2280"/>
                    <a:pt x="172" y="2280"/>
                  </a:cubicBezTo>
                  <a:cubicBezTo>
                    <a:pt x="212" y="2280"/>
                    <a:pt x="252" y="2264"/>
                    <a:pt x="283" y="2233"/>
                  </a:cubicBezTo>
                  <a:cubicBezTo>
                    <a:pt x="469" y="2047"/>
                    <a:pt x="713" y="1954"/>
                    <a:pt x="1009" y="1954"/>
                  </a:cubicBezTo>
                  <a:cubicBezTo>
                    <a:pt x="1059" y="1954"/>
                    <a:pt x="1111" y="1956"/>
                    <a:pt x="1164" y="1962"/>
                  </a:cubicBezTo>
                  <a:cubicBezTo>
                    <a:pt x="1254" y="1971"/>
                    <a:pt x="1350" y="1987"/>
                    <a:pt x="1454" y="2012"/>
                  </a:cubicBezTo>
                  <a:cubicBezTo>
                    <a:pt x="1488" y="2131"/>
                    <a:pt x="1527" y="2251"/>
                    <a:pt x="1568" y="2368"/>
                  </a:cubicBezTo>
                  <a:cubicBezTo>
                    <a:pt x="1422" y="2326"/>
                    <a:pt x="1271" y="2290"/>
                    <a:pt x="1133" y="2276"/>
                  </a:cubicBezTo>
                  <a:cubicBezTo>
                    <a:pt x="1086" y="2272"/>
                    <a:pt x="1043" y="2269"/>
                    <a:pt x="1003" y="2269"/>
                  </a:cubicBezTo>
                  <a:cubicBezTo>
                    <a:pt x="728" y="2269"/>
                    <a:pt x="590" y="2373"/>
                    <a:pt x="506" y="2456"/>
                  </a:cubicBezTo>
                  <a:cubicBezTo>
                    <a:pt x="449" y="2514"/>
                    <a:pt x="445" y="2604"/>
                    <a:pt x="495" y="2666"/>
                  </a:cubicBezTo>
                  <a:cubicBezTo>
                    <a:pt x="496" y="2667"/>
                    <a:pt x="497" y="2667"/>
                    <a:pt x="497" y="2668"/>
                  </a:cubicBezTo>
                  <a:cubicBezTo>
                    <a:pt x="500" y="2671"/>
                    <a:pt x="503" y="2674"/>
                    <a:pt x="506" y="2678"/>
                  </a:cubicBezTo>
                  <a:lnTo>
                    <a:pt x="506" y="2679"/>
                  </a:lnTo>
                  <a:lnTo>
                    <a:pt x="1750" y="3922"/>
                  </a:lnTo>
                  <a:cubicBezTo>
                    <a:pt x="1776" y="3946"/>
                    <a:pt x="1819" y="3967"/>
                    <a:pt x="1865" y="3967"/>
                  </a:cubicBezTo>
                  <a:cubicBezTo>
                    <a:pt x="1901" y="3967"/>
                    <a:pt x="1938" y="3954"/>
                    <a:pt x="1972" y="3922"/>
                  </a:cubicBezTo>
                  <a:cubicBezTo>
                    <a:pt x="2341" y="3589"/>
                    <a:pt x="2065" y="2851"/>
                    <a:pt x="1914" y="2415"/>
                  </a:cubicBezTo>
                  <a:cubicBezTo>
                    <a:pt x="1793" y="2054"/>
                    <a:pt x="1658" y="1683"/>
                    <a:pt x="1653" y="1307"/>
                  </a:cubicBezTo>
                  <a:cubicBezTo>
                    <a:pt x="1653" y="1013"/>
                    <a:pt x="1748" y="769"/>
                    <a:pt x="1933" y="583"/>
                  </a:cubicBezTo>
                  <a:cubicBezTo>
                    <a:pt x="2085" y="431"/>
                    <a:pt x="2276" y="340"/>
                    <a:pt x="2500" y="312"/>
                  </a:cubicBezTo>
                  <a:cubicBezTo>
                    <a:pt x="2587" y="302"/>
                    <a:pt x="2647" y="224"/>
                    <a:pt x="2637" y="137"/>
                  </a:cubicBezTo>
                  <a:cubicBezTo>
                    <a:pt x="2628" y="59"/>
                    <a:pt x="2561" y="0"/>
                    <a:pt x="24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21;p57">
              <a:extLst>
                <a:ext uri="{FF2B5EF4-FFF2-40B4-BE49-F238E27FC236}">
                  <a16:creationId xmlns:a16="http://schemas.microsoft.com/office/drawing/2014/main" id="{4E413E68-42B0-41CA-89F0-F535EF2D2C49}"/>
                </a:ext>
              </a:extLst>
            </p:cNvPr>
            <p:cNvSpPr/>
            <p:nvPr/>
          </p:nvSpPr>
          <p:spPr>
            <a:xfrm>
              <a:off x="4086175" y="3927975"/>
              <a:ext cx="109700" cy="108650"/>
            </a:xfrm>
            <a:custGeom>
              <a:avLst/>
              <a:gdLst/>
              <a:ahLst/>
              <a:cxnLst/>
              <a:rect l="l" t="t" r="r" b="b"/>
              <a:pathLst>
                <a:path w="4388" h="4346" extrusionOk="0">
                  <a:moveTo>
                    <a:pt x="2499" y="1505"/>
                  </a:moveTo>
                  <a:cubicBezTo>
                    <a:pt x="2600" y="1505"/>
                    <a:pt x="2711" y="1516"/>
                    <a:pt x="2831" y="1537"/>
                  </a:cubicBezTo>
                  <a:cubicBezTo>
                    <a:pt x="2900" y="1936"/>
                    <a:pt x="2855" y="2229"/>
                    <a:pt x="2693" y="2410"/>
                  </a:cubicBezTo>
                  <a:cubicBezTo>
                    <a:pt x="2538" y="2582"/>
                    <a:pt x="2266" y="2668"/>
                    <a:pt x="1881" y="2668"/>
                  </a:cubicBezTo>
                  <a:cubicBezTo>
                    <a:pt x="1824" y="2668"/>
                    <a:pt x="1766" y="2667"/>
                    <a:pt x="1705" y="2663"/>
                  </a:cubicBezTo>
                  <a:cubicBezTo>
                    <a:pt x="1675" y="2184"/>
                    <a:pt x="1760" y="1852"/>
                    <a:pt x="1958" y="1675"/>
                  </a:cubicBezTo>
                  <a:cubicBezTo>
                    <a:pt x="2084" y="1562"/>
                    <a:pt x="2265" y="1505"/>
                    <a:pt x="2499" y="1505"/>
                  </a:cubicBezTo>
                  <a:close/>
                  <a:moveTo>
                    <a:pt x="3268" y="1"/>
                  </a:moveTo>
                  <a:cubicBezTo>
                    <a:pt x="3237" y="1"/>
                    <a:pt x="3206" y="10"/>
                    <a:pt x="3179" y="29"/>
                  </a:cubicBezTo>
                  <a:cubicBezTo>
                    <a:pt x="2847" y="265"/>
                    <a:pt x="2712" y="662"/>
                    <a:pt x="2774" y="1211"/>
                  </a:cubicBezTo>
                  <a:cubicBezTo>
                    <a:pt x="2679" y="1199"/>
                    <a:pt x="2588" y="1192"/>
                    <a:pt x="2502" y="1192"/>
                  </a:cubicBezTo>
                  <a:cubicBezTo>
                    <a:pt x="2187" y="1192"/>
                    <a:pt x="1934" y="1276"/>
                    <a:pt x="1749" y="1441"/>
                  </a:cubicBezTo>
                  <a:cubicBezTo>
                    <a:pt x="1480" y="1683"/>
                    <a:pt x="1361" y="2076"/>
                    <a:pt x="1389" y="2639"/>
                  </a:cubicBezTo>
                  <a:cubicBezTo>
                    <a:pt x="1357" y="2638"/>
                    <a:pt x="1326" y="2638"/>
                    <a:pt x="1295" y="2638"/>
                  </a:cubicBezTo>
                  <a:cubicBezTo>
                    <a:pt x="663" y="2638"/>
                    <a:pt x="242" y="2828"/>
                    <a:pt x="41" y="3205"/>
                  </a:cubicBezTo>
                  <a:cubicBezTo>
                    <a:pt x="1" y="3281"/>
                    <a:pt x="30" y="3377"/>
                    <a:pt x="106" y="3417"/>
                  </a:cubicBezTo>
                  <a:cubicBezTo>
                    <a:pt x="129" y="3429"/>
                    <a:pt x="154" y="3435"/>
                    <a:pt x="179" y="3435"/>
                  </a:cubicBezTo>
                  <a:cubicBezTo>
                    <a:pt x="235" y="3435"/>
                    <a:pt x="290" y="3405"/>
                    <a:pt x="317" y="3352"/>
                  </a:cubicBezTo>
                  <a:cubicBezTo>
                    <a:pt x="460" y="3083"/>
                    <a:pt x="776" y="2951"/>
                    <a:pt x="1279" y="2951"/>
                  </a:cubicBezTo>
                  <a:cubicBezTo>
                    <a:pt x="1323" y="2951"/>
                    <a:pt x="1368" y="2952"/>
                    <a:pt x="1414" y="2954"/>
                  </a:cubicBezTo>
                  <a:cubicBezTo>
                    <a:pt x="1437" y="3536"/>
                    <a:pt x="1307" y="3895"/>
                    <a:pt x="1015" y="4050"/>
                  </a:cubicBezTo>
                  <a:cubicBezTo>
                    <a:pt x="939" y="4090"/>
                    <a:pt x="910" y="4185"/>
                    <a:pt x="950" y="4262"/>
                  </a:cubicBezTo>
                  <a:cubicBezTo>
                    <a:pt x="979" y="4315"/>
                    <a:pt x="1033" y="4345"/>
                    <a:pt x="1089" y="4345"/>
                  </a:cubicBezTo>
                  <a:cubicBezTo>
                    <a:pt x="1113" y="4345"/>
                    <a:pt x="1139" y="4339"/>
                    <a:pt x="1163" y="4327"/>
                  </a:cubicBezTo>
                  <a:cubicBezTo>
                    <a:pt x="1558" y="4116"/>
                    <a:pt x="1748" y="3663"/>
                    <a:pt x="1728" y="2978"/>
                  </a:cubicBezTo>
                  <a:lnTo>
                    <a:pt x="1728" y="2978"/>
                  </a:lnTo>
                  <a:cubicBezTo>
                    <a:pt x="1784" y="2980"/>
                    <a:pt x="1837" y="2982"/>
                    <a:pt x="1889" y="2982"/>
                  </a:cubicBezTo>
                  <a:cubicBezTo>
                    <a:pt x="2367" y="2982"/>
                    <a:pt x="2708" y="2862"/>
                    <a:pt x="2927" y="2619"/>
                  </a:cubicBezTo>
                  <a:cubicBezTo>
                    <a:pt x="3137" y="2382"/>
                    <a:pt x="3214" y="2038"/>
                    <a:pt x="3157" y="1593"/>
                  </a:cubicBezTo>
                  <a:lnTo>
                    <a:pt x="3157" y="1593"/>
                  </a:lnTo>
                  <a:cubicBezTo>
                    <a:pt x="3244" y="1603"/>
                    <a:pt x="3327" y="1608"/>
                    <a:pt x="3406" y="1608"/>
                  </a:cubicBezTo>
                  <a:cubicBezTo>
                    <a:pt x="3828" y="1608"/>
                    <a:pt x="4140" y="1468"/>
                    <a:pt x="4338" y="1189"/>
                  </a:cubicBezTo>
                  <a:cubicBezTo>
                    <a:pt x="4388" y="1118"/>
                    <a:pt x="4371" y="1021"/>
                    <a:pt x="4300" y="971"/>
                  </a:cubicBezTo>
                  <a:cubicBezTo>
                    <a:pt x="4273" y="952"/>
                    <a:pt x="4241" y="942"/>
                    <a:pt x="4209" y="942"/>
                  </a:cubicBezTo>
                  <a:cubicBezTo>
                    <a:pt x="4161" y="942"/>
                    <a:pt x="4113" y="965"/>
                    <a:pt x="4082" y="1008"/>
                  </a:cubicBezTo>
                  <a:cubicBezTo>
                    <a:pt x="3946" y="1201"/>
                    <a:pt x="3724" y="1295"/>
                    <a:pt x="3409" y="1295"/>
                  </a:cubicBezTo>
                  <a:cubicBezTo>
                    <a:pt x="3314" y="1295"/>
                    <a:pt x="3211" y="1287"/>
                    <a:pt x="3098" y="1269"/>
                  </a:cubicBezTo>
                  <a:cubicBezTo>
                    <a:pt x="3023" y="785"/>
                    <a:pt x="3109" y="463"/>
                    <a:pt x="3360" y="285"/>
                  </a:cubicBezTo>
                  <a:cubicBezTo>
                    <a:pt x="3430" y="236"/>
                    <a:pt x="3447" y="137"/>
                    <a:pt x="3397" y="67"/>
                  </a:cubicBezTo>
                  <a:cubicBezTo>
                    <a:pt x="3366" y="24"/>
                    <a:pt x="3318" y="1"/>
                    <a:pt x="3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A77D37-12CE-C609-1A41-206ED705C162}"/>
              </a:ext>
            </a:extLst>
          </p:cNvPr>
          <p:cNvGrpSpPr/>
          <p:nvPr/>
        </p:nvGrpSpPr>
        <p:grpSpPr>
          <a:xfrm>
            <a:off x="1387033" y="3733555"/>
            <a:ext cx="988500" cy="988500"/>
            <a:chOff x="1419651" y="1475844"/>
            <a:chExt cx="988500" cy="988500"/>
          </a:xfrm>
        </p:grpSpPr>
        <p:sp>
          <p:nvSpPr>
            <p:cNvPr id="23" name="Google Shape;805;p57">
              <a:extLst>
                <a:ext uri="{FF2B5EF4-FFF2-40B4-BE49-F238E27FC236}">
                  <a16:creationId xmlns:a16="http://schemas.microsoft.com/office/drawing/2014/main" id="{79431A77-E70E-1B34-00C7-B003F3140086}"/>
                </a:ext>
              </a:extLst>
            </p:cNvPr>
            <p:cNvSpPr/>
            <p:nvPr/>
          </p:nvSpPr>
          <p:spPr>
            <a:xfrm>
              <a:off x="1419651" y="1475844"/>
              <a:ext cx="988500" cy="988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" name="Google Shape;1025;p62">
              <a:extLst>
                <a:ext uri="{FF2B5EF4-FFF2-40B4-BE49-F238E27FC236}">
                  <a16:creationId xmlns:a16="http://schemas.microsoft.com/office/drawing/2014/main" id="{941502B2-CC08-EF48-DB51-389656F10D92}"/>
                </a:ext>
              </a:extLst>
            </p:cNvPr>
            <p:cNvGrpSpPr/>
            <p:nvPr/>
          </p:nvGrpSpPr>
          <p:grpSpPr>
            <a:xfrm>
              <a:off x="1682331" y="1794664"/>
              <a:ext cx="474523" cy="372602"/>
              <a:chOff x="1373625" y="3219650"/>
              <a:chExt cx="267475" cy="210025"/>
            </a:xfrm>
          </p:grpSpPr>
          <p:sp>
            <p:nvSpPr>
              <p:cNvPr id="25" name="Google Shape;1026;p62">
                <a:extLst>
                  <a:ext uri="{FF2B5EF4-FFF2-40B4-BE49-F238E27FC236}">
                    <a16:creationId xmlns:a16="http://schemas.microsoft.com/office/drawing/2014/main" id="{0A1A2542-41AE-3E4E-D945-83322C83B198}"/>
                  </a:ext>
                </a:extLst>
              </p:cNvPr>
              <p:cNvSpPr/>
              <p:nvPr/>
            </p:nvSpPr>
            <p:spPr>
              <a:xfrm>
                <a:off x="1373625" y="3219650"/>
                <a:ext cx="26747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0699" h="8401" extrusionOk="0">
                    <a:moveTo>
                      <a:pt x="8881" y="538"/>
                    </a:moveTo>
                    <a:lnTo>
                      <a:pt x="10161" y="1818"/>
                    </a:lnTo>
                    <a:lnTo>
                      <a:pt x="9005" y="1818"/>
                    </a:lnTo>
                    <a:cubicBezTo>
                      <a:pt x="8936" y="1818"/>
                      <a:pt x="8881" y="1762"/>
                      <a:pt x="8881" y="1693"/>
                    </a:cubicBezTo>
                    <a:lnTo>
                      <a:pt x="8881" y="538"/>
                    </a:lnTo>
                    <a:close/>
                    <a:moveTo>
                      <a:pt x="6694" y="6540"/>
                    </a:moveTo>
                    <a:cubicBezTo>
                      <a:pt x="6736" y="6540"/>
                      <a:pt x="6770" y="6574"/>
                      <a:pt x="6770" y="6616"/>
                    </a:cubicBezTo>
                    <a:lnTo>
                      <a:pt x="6770" y="8011"/>
                    </a:lnTo>
                    <a:cubicBezTo>
                      <a:pt x="6770" y="8053"/>
                      <a:pt x="6736" y="8087"/>
                      <a:pt x="6694" y="8087"/>
                    </a:cubicBezTo>
                    <a:lnTo>
                      <a:pt x="3983" y="8087"/>
                    </a:lnTo>
                    <a:cubicBezTo>
                      <a:pt x="3941" y="8087"/>
                      <a:pt x="3907" y="8053"/>
                      <a:pt x="3907" y="8011"/>
                    </a:cubicBezTo>
                    <a:lnTo>
                      <a:pt x="3907" y="6616"/>
                    </a:lnTo>
                    <a:cubicBezTo>
                      <a:pt x="3907" y="6574"/>
                      <a:pt x="3941" y="6540"/>
                      <a:pt x="3983" y="6540"/>
                    </a:cubicBezTo>
                    <a:close/>
                    <a:moveTo>
                      <a:pt x="8729" y="1"/>
                    </a:moveTo>
                    <a:cubicBezTo>
                      <a:pt x="8728" y="1"/>
                      <a:pt x="8727" y="1"/>
                      <a:pt x="8726" y="1"/>
                    </a:cubicBezTo>
                    <a:lnTo>
                      <a:pt x="438" y="1"/>
                    </a:lnTo>
                    <a:cubicBezTo>
                      <a:pt x="196" y="1"/>
                      <a:pt x="0" y="196"/>
                      <a:pt x="0" y="439"/>
                    </a:cubicBezTo>
                    <a:lnTo>
                      <a:pt x="0" y="7043"/>
                    </a:lnTo>
                    <a:cubicBezTo>
                      <a:pt x="0" y="7285"/>
                      <a:pt x="196" y="7481"/>
                      <a:pt x="438" y="7481"/>
                    </a:cubicBezTo>
                    <a:lnTo>
                      <a:pt x="3595" y="7481"/>
                    </a:lnTo>
                    <a:lnTo>
                      <a:pt x="3595" y="8012"/>
                    </a:lnTo>
                    <a:cubicBezTo>
                      <a:pt x="3595" y="8226"/>
                      <a:pt x="3768" y="8401"/>
                      <a:pt x="3983" y="8401"/>
                    </a:cubicBezTo>
                    <a:lnTo>
                      <a:pt x="6695" y="8401"/>
                    </a:lnTo>
                    <a:cubicBezTo>
                      <a:pt x="6909" y="8401"/>
                      <a:pt x="7084" y="8226"/>
                      <a:pt x="7084" y="8012"/>
                    </a:cubicBezTo>
                    <a:lnTo>
                      <a:pt x="7084" y="6616"/>
                    </a:lnTo>
                    <a:cubicBezTo>
                      <a:pt x="7084" y="6402"/>
                      <a:pt x="6909" y="6228"/>
                      <a:pt x="6695" y="6228"/>
                    </a:cubicBezTo>
                    <a:lnTo>
                      <a:pt x="3983" y="6228"/>
                    </a:lnTo>
                    <a:cubicBezTo>
                      <a:pt x="3768" y="6228"/>
                      <a:pt x="3595" y="6402"/>
                      <a:pt x="3595" y="6616"/>
                    </a:cubicBezTo>
                    <a:lnTo>
                      <a:pt x="3595" y="7168"/>
                    </a:lnTo>
                    <a:lnTo>
                      <a:pt x="438" y="7168"/>
                    </a:lnTo>
                    <a:cubicBezTo>
                      <a:pt x="370" y="7168"/>
                      <a:pt x="314" y="7112"/>
                      <a:pt x="314" y="7043"/>
                    </a:cubicBezTo>
                    <a:lnTo>
                      <a:pt x="314" y="439"/>
                    </a:lnTo>
                    <a:cubicBezTo>
                      <a:pt x="314" y="370"/>
                      <a:pt x="370" y="314"/>
                      <a:pt x="438" y="314"/>
                    </a:cubicBezTo>
                    <a:lnTo>
                      <a:pt x="8567" y="314"/>
                    </a:lnTo>
                    <a:lnTo>
                      <a:pt x="8567" y="1693"/>
                    </a:lnTo>
                    <a:cubicBezTo>
                      <a:pt x="8567" y="1936"/>
                      <a:pt x="8763" y="2132"/>
                      <a:pt x="9005" y="2132"/>
                    </a:cubicBezTo>
                    <a:lnTo>
                      <a:pt x="10385" y="2132"/>
                    </a:lnTo>
                    <a:lnTo>
                      <a:pt x="10385" y="7043"/>
                    </a:lnTo>
                    <a:cubicBezTo>
                      <a:pt x="10385" y="7112"/>
                      <a:pt x="10330" y="7168"/>
                      <a:pt x="10261" y="7168"/>
                    </a:cubicBezTo>
                    <a:lnTo>
                      <a:pt x="7678" y="7168"/>
                    </a:lnTo>
                    <a:cubicBezTo>
                      <a:pt x="7598" y="7168"/>
                      <a:pt x="7526" y="7225"/>
                      <a:pt x="7517" y="7304"/>
                    </a:cubicBezTo>
                    <a:cubicBezTo>
                      <a:pt x="7506" y="7400"/>
                      <a:pt x="7580" y="7481"/>
                      <a:pt x="7672" y="7481"/>
                    </a:cubicBezTo>
                    <a:lnTo>
                      <a:pt x="10261" y="7481"/>
                    </a:lnTo>
                    <a:cubicBezTo>
                      <a:pt x="10502" y="7481"/>
                      <a:pt x="10699" y="7285"/>
                      <a:pt x="10699" y="7043"/>
                    </a:cubicBezTo>
                    <a:lnTo>
                      <a:pt x="10699" y="1972"/>
                    </a:lnTo>
                    <a:cubicBezTo>
                      <a:pt x="10699" y="1970"/>
                      <a:pt x="10699" y="1969"/>
                      <a:pt x="10699" y="1967"/>
                    </a:cubicBezTo>
                    <a:cubicBezTo>
                      <a:pt x="10696" y="1937"/>
                      <a:pt x="10691" y="1901"/>
                      <a:pt x="10653" y="1861"/>
                    </a:cubicBezTo>
                    <a:lnTo>
                      <a:pt x="8837" y="46"/>
                    </a:lnTo>
                    <a:cubicBezTo>
                      <a:pt x="8817" y="28"/>
                      <a:pt x="8780" y="1"/>
                      <a:pt x="87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027;p62">
                <a:extLst>
                  <a:ext uri="{FF2B5EF4-FFF2-40B4-BE49-F238E27FC236}">
                    <a16:creationId xmlns:a16="http://schemas.microsoft.com/office/drawing/2014/main" id="{49CCDEA8-347E-963F-7837-E5E8B89685DC}"/>
                  </a:ext>
                </a:extLst>
              </p:cNvPr>
              <p:cNvSpPr/>
              <p:nvPr/>
            </p:nvSpPr>
            <p:spPr>
              <a:xfrm>
                <a:off x="1417575" y="3267000"/>
                <a:ext cx="77275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4027" extrusionOk="0">
                    <a:moveTo>
                      <a:pt x="1385" y="1"/>
                    </a:moveTo>
                    <a:cubicBezTo>
                      <a:pt x="1061" y="1"/>
                      <a:pt x="753" y="120"/>
                      <a:pt x="506" y="342"/>
                    </a:cubicBezTo>
                    <a:cubicBezTo>
                      <a:pt x="186" y="630"/>
                      <a:pt x="2" y="1060"/>
                      <a:pt x="1" y="1522"/>
                    </a:cubicBezTo>
                    <a:cubicBezTo>
                      <a:pt x="1" y="1608"/>
                      <a:pt x="71" y="1679"/>
                      <a:pt x="157" y="1679"/>
                    </a:cubicBezTo>
                    <a:lnTo>
                      <a:pt x="158" y="1679"/>
                    </a:lnTo>
                    <a:cubicBezTo>
                      <a:pt x="245" y="1679"/>
                      <a:pt x="315" y="1609"/>
                      <a:pt x="315" y="1523"/>
                    </a:cubicBezTo>
                    <a:cubicBezTo>
                      <a:pt x="315" y="1150"/>
                      <a:pt x="462" y="804"/>
                      <a:pt x="716" y="575"/>
                    </a:cubicBezTo>
                    <a:cubicBezTo>
                      <a:pt x="904" y="405"/>
                      <a:pt x="1140" y="315"/>
                      <a:pt x="1388" y="315"/>
                    </a:cubicBezTo>
                    <a:cubicBezTo>
                      <a:pt x="1423" y="315"/>
                      <a:pt x="1457" y="316"/>
                      <a:pt x="1492" y="320"/>
                    </a:cubicBezTo>
                    <a:cubicBezTo>
                      <a:pt x="1891" y="361"/>
                      <a:pt x="2131" y="587"/>
                      <a:pt x="2262" y="769"/>
                    </a:cubicBezTo>
                    <a:cubicBezTo>
                      <a:pt x="2344" y="881"/>
                      <a:pt x="2355" y="1027"/>
                      <a:pt x="2293" y="1149"/>
                    </a:cubicBezTo>
                    <a:cubicBezTo>
                      <a:pt x="2124" y="1485"/>
                      <a:pt x="1917" y="2138"/>
                      <a:pt x="2446" y="2735"/>
                    </a:cubicBezTo>
                    <a:cubicBezTo>
                      <a:pt x="2678" y="2995"/>
                      <a:pt x="2750" y="3241"/>
                      <a:pt x="2647" y="3426"/>
                    </a:cubicBezTo>
                    <a:cubicBezTo>
                      <a:pt x="2547" y="3608"/>
                      <a:pt x="2300" y="3713"/>
                      <a:pt x="1998" y="3713"/>
                    </a:cubicBezTo>
                    <a:cubicBezTo>
                      <a:pt x="1927" y="3713"/>
                      <a:pt x="1852" y="3707"/>
                      <a:pt x="1776" y="3695"/>
                    </a:cubicBezTo>
                    <a:cubicBezTo>
                      <a:pt x="1148" y="3593"/>
                      <a:pt x="650" y="2872"/>
                      <a:pt x="436" y="2202"/>
                    </a:cubicBezTo>
                    <a:cubicBezTo>
                      <a:pt x="415" y="2136"/>
                      <a:pt x="354" y="2093"/>
                      <a:pt x="288" y="2093"/>
                    </a:cubicBezTo>
                    <a:cubicBezTo>
                      <a:pt x="272" y="2093"/>
                      <a:pt x="256" y="2096"/>
                      <a:pt x="240" y="2101"/>
                    </a:cubicBezTo>
                    <a:cubicBezTo>
                      <a:pt x="157" y="2127"/>
                      <a:pt x="111" y="2215"/>
                      <a:pt x="138" y="2297"/>
                    </a:cubicBezTo>
                    <a:cubicBezTo>
                      <a:pt x="363" y="3003"/>
                      <a:pt x="914" y="3873"/>
                      <a:pt x="1726" y="4005"/>
                    </a:cubicBezTo>
                    <a:cubicBezTo>
                      <a:pt x="1820" y="4019"/>
                      <a:pt x="1912" y="4026"/>
                      <a:pt x="2000" y="4026"/>
                    </a:cubicBezTo>
                    <a:cubicBezTo>
                      <a:pt x="2419" y="4026"/>
                      <a:pt x="2765" y="3863"/>
                      <a:pt x="2922" y="3578"/>
                    </a:cubicBezTo>
                    <a:cubicBezTo>
                      <a:pt x="3090" y="3271"/>
                      <a:pt x="3002" y="2888"/>
                      <a:pt x="2681" y="2527"/>
                    </a:cubicBezTo>
                    <a:cubicBezTo>
                      <a:pt x="2468" y="2286"/>
                      <a:pt x="2276" y="1877"/>
                      <a:pt x="2573" y="1291"/>
                    </a:cubicBezTo>
                    <a:cubicBezTo>
                      <a:pt x="2688" y="1064"/>
                      <a:pt x="2667" y="794"/>
                      <a:pt x="2516" y="585"/>
                    </a:cubicBezTo>
                    <a:cubicBezTo>
                      <a:pt x="2348" y="352"/>
                      <a:pt x="2038" y="62"/>
                      <a:pt x="1524" y="8"/>
                    </a:cubicBezTo>
                    <a:cubicBezTo>
                      <a:pt x="1477" y="3"/>
                      <a:pt x="1431" y="1"/>
                      <a:pt x="13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028;p62">
                <a:extLst>
                  <a:ext uri="{FF2B5EF4-FFF2-40B4-BE49-F238E27FC236}">
                    <a16:creationId xmlns:a16="http://schemas.microsoft.com/office/drawing/2014/main" id="{096D684E-DB5B-B06C-BB17-A07CE98ADF7B}"/>
                  </a:ext>
                </a:extLst>
              </p:cNvPr>
              <p:cNvSpPr/>
              <p:nvPr/>
            </p:nvSpPr>
            <p:spPr>
              <a:xfrm>
                <a:off x="1473150" y="3244025"/>
                <a:ext cx="26625" cy="2665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66" extrusionOk="0">
                    <a:moveTo>
                      <a:pt x="533" y="313"/>
                    </a:moveTo>
                    <a:cubicBezTo>
                      <a:pt x="653" y="313"/>
                      <a:pt x="752" y="412"/>
                      <a:pt x="752" y="533"/>
                    </a:cubicBezTo>
                    <a:cubicBezTo>
                      <a:pt x="752" y="654"/>
                      <a:pt x="653" y="752"/>
                      <a:pt x="533" y="752"/>
                    </a:cubicBezTo>
                    <a:cubicBezTo>
                      <a:pt x="412" y="752"/>
                      <a:pt x="313" y="654"/>
                      <a:pt x="313" y="533"/>
                    </a:cubicBezTo>
                    <a:cubicBezTo>
                      <a:pt x="313" y="412"/>
                      <a:pt x="412" y="313"/>
                      <a:pt x="533" y="313"/>
                    </a:cubicBezTo>
                    <a:close/>
                    <a:moveTo>
                      <a:pt x="532" y="1"/>
                    </a:moveTo>
                    <a:cubicBezTo>
                      <a:pt x="239" y="1"/>
                      <a:pt x="0" y="239"/>
                      <a:pt x="0" y="533"/>
                    </a:cubicBezTo>
                    <a:cubicBezTo>
                      <a:pt x="0" y="826"/>
                      <a:pt x="239" y="1065"/>
                      <a:pt x="532" y="1065"/>
                    </a:cubicBezTo>
                    <a:cubicBezTo>
                      <a:pt x="826" y="1065"/>
                      <a:pt x="1065" y="826"/>
                      <a:pt x="1065" y="533"/>
                    </a:cubicBezTo>
                    <a:cubicBezTo>
                      <a:pt x="1065" y="239"/>
                      <a:pt x="826" y="1"/>
                      <a:pt x="5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029;p62">
                <a:extLst>
                  <a:ext uri="{FF2B5EF4-FFF2-40B4-BE49-F238E27FC236}">
                    <a16:creationId xmlns:a16="http://schemas.microsoft.com/office/drawing/2014/main" id="{EA16D642-34C0-EF3B-2EF2-72A57B281A5F}"/>
                  </a:ext>
                </a:extLst>
              </p:cNvPr>
              <p:cNvSpPr/>
              <p:nvPr/>
            </p:nvSpPr>
            <p:spPr>
              <a:xfrm>
                <a:off x="1454575" y="3242200"/>
                <a:ext cx="7875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622" extrusionOk="0">
                    <a:moveTo>
                      <a:pt x="158" y="1"/>
                    </a:moveTo>
                    <a:cubicBezTo>
                      <a:pt x="71" y="1"/>
                      <a:pt x="1" y="71"/>
                      <a:pt x="1" y="157"/>
                    </a:cubicBezTo>
                    <a:lnTo>
                      <a:pt x="1" y="465"/>
                    </a:lnTo>
                    <a:cubicBezTo>
                      <a:pt x="1" y="552"/>
                      <a:pt x="71" y="622"/>
                      <a:pt x="158" y="622"/>
                    </a:cubicBezTo>
                    <a:cubicBezTo>
                      <a:pt x="165" y="622"/>
                      <a:pt x="171" y="622"/>
                      <a:pt x="178" y="621"/>
                    </a:cubicBezTo>
                    <a:cubicBezTo>
                      <a:pt x="257" y="612"/>
                      <a:pt x="314" y="540"/>
                      <a:pt x="314" y="459"/>
                    </a:cubicBezTo>
                    <a:lnTo>
                      <a:pt x="314" y="163"/>
                    </a:lnTo>
                    <a:cubicBezTo>
                      <a:pt x="314" y="83"/>
                      <a:pt x="257" y="12"/>
                      <a:pt x="178" y="2"/>
                    </a:cubicBezTo>
                    <a:cubicBezTo>
                      <a:pt x="171" y="1"/>
                      <a:pt x="165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030;p62">
                <a:extLst>
                  <a:ext uri="{FF2B5EF4-FFF2-40B4-BE49-F238E27FC236}">
                    <a16:creationId xmlns:a16="http://schemas.microsoft.com/office/drawing/2014/main" id="{C2B4C618-B9A7-9D8A-09C3-0D4FF3412B48}"/>
                  </a:ext>
                </a:extLst>
              </p:cNvPr>
              <p:cNvSpPr/>
              <p:nvPr/>
            </p:nvSpPr>
            <p:spPr>
              <a:xfrm>
                <a:off x="1434175" y="3246050"/>
                <a:ext cx="109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09" extrusionOk="0">
                    <a:moveTo>
                      <a:pt x="175" y="1"/>
                    </a:moveTo>
                    <a:cubicBezTo>
                      <a:pt x="160" y="1"/>
                      <a:pt x="145" y="3"/>
                      <a:pt x="130" y="7"/>
                    </a:cubicBezTo>
                    <a:cubicBezTo>
                      <a:pt x="48" y="32"/>
                      <a:pt x="0" y="119"/>
                      <a:pt x="25" y="202"/>
                    </a:cubicBezTo>
                    <a:lnTo>
                      <a:pt x="113" y="497"/>
                    </a:lnTo>
                    <a:cubicBezTo>
                      <a:pt x="134" y="564"/>
                      <a:pt x="196" y="609"/>
                      <a:pt x="264" y="609"/>
                    </a:cubicBezTo>
                    <a:cubicBezTo>
                      <a:pt x="278" y="609"/>
                      <a:pt x="293" y="607"/>
                      <a:pt x="309" y="601"/>
                    </a:cubicBezTo>
                    <a:cubicBezTo>
                      <a:pt x="391" y="577"/>
                      <a:pt x="438" y="489"/>
                      <a:pt x="414" y="407"/>
                    </a:cubicBezTo>
                    <a:lnTo>
                      <a:pt x="325" y="112"/>
                    </a:lnTo>
                    <a:cubicBezTo>
                      <a:pt x="305" y="44"/>
                      <a:pt x="243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031;p62">
                <a:extLst>
                  <a:ext uri="{FF2B5EF4-FFF2-40B4-BE49-F238E27FC236}">
                    <a16:creationId xmlns:a16="http://schemas.microsoft.com/office/drawing/2014/main" id="{87074E7D-63B6-B1E9-53B8-4968DD9EF88F}"/>
                  </a:ext>
                </a:extLst>
              </p:cNvPr>
              <p:cNvSpPr/>
              <p:nvPr/>
            </p:nvSpPr>
            <p:spPr>
              <a:xfrm>
                <a:off x="1519875" y="3267025"/>
                <a:ext cx="78375" cy="100650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4026" extrusionOk="0">
                    <a:moveTo>
                      <a:pt x="1701" y="318"/>
                    </a:moveTo>
                    <a:cubicBezTo>
                      <a:pt x="1964" y="318"/>
                      <a:pt x="2227" y="414"/>
                      <a:pt x="2421" y="617"/>
                    </a:cubicBezTo>
                    <a:cubicBezTo>
                      <a:pt x="2683" y="882"/>
                      <a:pt x="2813" y="1282"/>
                      <a:pt x="2767" y="1688"/>
                    </a:cubicBezTo>
                    <a:cubicBezTo>
                      <a:pt x="2669" y="2559"/>
                      <a:pt x="2062" y="3574"/>
                      <a:pt x="1315" y="3694"/>
                    </a:cubicBezTo>
                    <a:cubicBezTo>
                      <a:pt x="1239" y="3706"/>
                      <a:pt x="1165" y="3712"/>
                      <a:pt x="1093" y="3712"/>
                    </a:cubicBezTo>
                    <a:cubicBezTo>
                      <a:pt x="791" y="3712"/>
                      <a:pt x="543" y="3607"/>
                      <a:pt x="444" y="3426"/>
                    </a:cubicBezTo>
                    <a:cubicBezTo>
                      <a:pt x="341" y="3240"/>
                      <a:pt x="413" y="2994"/>
                      <a:pt x="644" y="2734"/>
                    </a:cubicBezTo>
                    <a:cubicBezTo>
                      <a:pt x="1174" y="2137"/>
                      <a:pt x="968" y="1484"/>
                      <a:pt x="798" y="1149"/>
                    </a:cubicBezTo>
                    <a:cubicBezTo>
                      <a:pt x="735" y="1026"/>
                      <a:pt x="748" y="880"/>
                      <a:pt x="829" y="768"/>
                    </a:cubicBezTo>
                    <a:cubicBezTo>
                      <a:pt x="1025" y="476"/>
                      <a:pt x="1363" y="318"/>
                      <a:pt x="1701" y="318"/>
                    </a:cubicBezTo>
                    <a:close/>
                    <a:moveTo>
                      <a:pt x="1706" y="0"/>
                    </a:moveTo>
                    <a:cubicBezTo>
                      <a:pt x="1660" y="0"/>
                      <a:pt x="1613" y="2"/>
                      <a:pt x="1566" y="7"/>
                    </a:cubicBezTo>
                    <a:cubicBezTo>
                      <a:pt x="1052" y="61"/>
                      <a:pt x="743" y="351"/>
                      <a:pt x="574" y="585"/>
                    </a:cubicBezTo>
                    <a:cubicBezTo>
                      <a:pt x="425" y="793"/>
                      <a:pt x="403" y="1063"/>
                      <a:pt x="518" y="1290"/>
                    </a:cubicBezTo>
                    <a:cubicBezTo>
                      <a:pt x="815" y="1876"/>
                      <a:pt x="623" y="2285"/>
                      <a:pt x="410" y="2526"/>
                    </a:cubicBezTo>
                    <a:cubicBezTo>
                      <a:pt x="88" y="2887"/>
                      <a:pt x="1" y="3270"/>
                      <a:pt x="169" y="3577"/>
                    </a:cubicBezTo>
                    <a:cubicBezTo>
                      <a:pt x="325" y="3862"/>
                      <a:pt x="673" y="4025"/>
                      <a:pt x="1090" y="4025"/>
                    </a:cubicBezTo>
                    <a:cubicBezTo>
                      <a:pt x="1180" y="4025"/>
                      <a:pt x="1271" y="4018"/>
                      <a:pt x="1365" y="4004"/>
                    </a:cubicBezTo>
                    <a:cubicBezTo>
                      <a:pt x="2281" y="3856"/>
                      <a:pt x="2968" y="2705"/>
                      <a:pt x="3079" y="1723"/>
                    </a:cubicBezTo>
                    <a:cubicBezTo>
                      <a:pt x="3135" y="1225"/>
                      <a:pt x="2972" y="729"/>
                      <a:pt x="2643" y="397"/>
                    </a:cubicBezTo>
                    <a:cubicBezTo>
                      <a:pt x="2387" y="138"/>
                      <a:pt x="2059" y="0"/>
                      <a:pt x="17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032;p62">
                <a:extLst>
                  <a:ext uri="{FF2B5EF4-FFF2-40B4-BE49-F238E27FC236}">
                    <a16:creationId xmlns:a16="http://schemas.microsoft.com/office/drawing/2014/main" id="{E4568D95-340A-252C-3ADE-DFAF0D021866}"/>
                  </a:ext>
                </a:extLst>
              </p:cNvPr>
              <p:cNvSpPr/>
              <p:nvPr/>
            </p:nvSpPr>
            <p:spPr>
              <a:xfrm>
                <a:off x="1514925" y="3244025"/>
                <a:ext cx="26650" cy="266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066" extrusionOk="0">
                    <a:moveTo>
                      <a:pt x="533" y="313"/>
                    </a:moveTo>
                    <a:cubicBezTo>
                      <a:pt x="655" y="313"/>
                      <a:pt x="752" y="412"/>
                      <a:pt x="752" y="533"/>
                    </a:cubicBezTo>
                    <a:cubicBezTo>
                      <a:pt x="752" y="654"/>
                      <a:pt x="655" y="752"/>
                      <a:pt x="533" y="752"/>
                    </a:cubicBezTo>
                    <a:cubicBezTo>
                      <a:pt x="413" y="752"/>
                      <a:pt x="314" y="654"/>
                      <a:pt x="314" y="533"/>
                    </a:cubicBezTo>
                    <a:cubicBezTo>
                      <a:pt x="314" y="412"/>
                      <a:pt x="413" y="313"/>
                      <a:pt x="533" y="313"/>
                    </a:cubicBezTo>
                    <a:close/>
                    <a:moveTo>
                      <a:pt x="533" y="1"/>
                    </a:moveTo>
                    <a:cubicBezTo>
                      <a:pt x="239" y="1"/>
                      <a:pt x="0" y="239"/>
                      <a:pt x="0" y="533"/>
                    </a:cubicBezTo>
                    <a:cubicBezTo>
                      <a:pt x="0" y="826"/>
                      <a:pt x="240" y="1065"/>
                      <a:pt x="533" y="1065"/>
                    </a:cubicBezTo>
                    <a:cubicBezTo>
                      <a:pt x="826" y="1065"/>
                      <a:pt x="1066" y="826"/>
                      <a:pt x="1066" y="533"/>
                    </a:cubicBezTo>
                    <a:cubicBezTo>
                      <a:pt x="1066" y="239"/>
                      <a:pt x="827" y="1"/>
                      <a:pt x="5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033;p62">
                <a:extLst>
                  <a:ext uri="{FF2B5EF4-FFF2-40B4-BE49-F238E27FC236}">
                    <a16:creationId xmlns:a16="http://schemas.microsoft.com/office/drawing/2014/main" id="{B833418F-67C4-23DD-6947-BA1F05394AFF}"/>
                  </a:ext>
                </a:extLst>
              </p:cNvPr>
              <p:cNvSpPr/>
              <p:nvPr/>
            </p:nvSpPr>
            <p:spPr>
              <a:xfrm>
                <a:off x="1552275" y="3242200"/>
                <a:ext cx="78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623" extrusionOk="0">
                    <a:moveTo>
                      <a:pt x="157" y="1"/>
                    </a:moveTo>
                    <a:cubicBezTo>
                      <a:pt x="70" y="1"/>
                      <a:pt x="1" y="71"/>
                      <a:pt x="1" y="158"/>
                    </a:cubicBezTo>
                    <a:lnTo>
                      <a:pt x="1" y="459"/>
                    </a:lnTo>
                    <a:cubicBezTo>
                      <a:pt x="1" y="540"/>
                      <a:pt x="58" y="612"/>
                      <a:pt x="138" y="621"/>
                    </a:cubicBezTo>
                    <a:cubicBezTo>
                      <a:pt x="145" y="622"/>
                      <a:pt x="152" y="622"/>
                      <a:pt x="158" y="622"/>
                    </a:cubicBezTo>
                    <a:cubicBezTo>
                      <a:pt x="245" y="622"/>
                      <a:pt x="313" y="552"/>
                      <a:pt x="313" y="465"/>
                    </a:cubicBezTo>
                    <a:lnTo>
                      <a:pt x="313" y="163"/>
                    </a:lnTo>
                    <a:cubicBezTo>
                      <a:pt x="313" y="83"/>
                      <a:pt x="256" y="12"/>
                      <a:pt x="177" y="2"/>
                    </a:cubicBezTo>
                    <a:cubicBezTo>
                      <a:pt x="170" y="1"/>
                      <a:pt x="164" y="1"/>
                      <a:pt x="1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034;p62">
                <a:extLst>
                  <a:ext uri="{FF2B5EF4-FFF2-40B4-BE49-F238E27FC236}">
                    <a16:creationId xmlns:a16="http://schemas.microsoft.com/office/drawing/2014/main" id="{931D0ED5-6EDD-E657-F30B-D02282CBAF0F}"/>
                  </a:ext>
                </a:extLst>
              </p:cNvPr>
              <p:cNvSpPr/>
              <p:nvPr/>
            </p:nvSpPr>
            <p:spPr>
              <a:xfrm>
                <a:off x="1569550" y="3246050"/>
                <a:ext cx="110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09" extrusionOk="0">
                    <a:moveTo>
                      <a:pt x="265" y="1"/>
                    </a:moveTo>
                    <a:cubicBezTo>
                      <a:pt x="198" y="1"/>
                      <a:pt x="135" y="45"/>
                      <a:pt x="114" y="113"/>
                    </a:cubicBezTo>
                    <a:lnTo>
                      <a:pt x="27" y="407"/>
                    </a:lnTo>
                    <a:cubicBezTo>
                      <a:pt x="1" y="489"/>
                      <a:pt x="48" y="577"/>
                      <a:pt x="131" y="603"/>
                    </a:cubicBezTo>
                    <a:cubicBezTo>
                      <a:pt x="147" y="607"/>
                      <a:pt x="161" y="609"/>
                      <a:pt x="177" y="609"/>
                    </a:cubicBezTo>
                    <a:cubicBezTo>
                      <a:pt x="244" y="609"/>
                      <a:pt x="306" y="564"/>
                      <a:pt x="327" y="497"/>
                    </a:cubicBezTo>
                    <a:lnTo>
                      <a:pt x="414" y="202"/>
                    </a:lnTo>
                    <a:cubicBezTo>
                      <a:pt x="440" y="119"/>
                      <a:pt x="393" y="32"/>
                      <a:pt x="309" y="7"/>
                    </a:cubicBezTo>
                    <a:cubicBezTo>
                      <a:pt x="295" y="3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035;p62">
                <a:extLst>
                  <a:ext uri="{FF2B5EF4-FFF2-40B4-BE49-F238E27FC236}">
                    <a16:creationId xmlns:a16="http://schemas.microsoft.com/office/drawing/2014/main" id="{F09823AD-2D15-0E31-8187-D47A0C304BF9}"/>
                  </a:ext>
                </a:extLst>
              </p:cNvPr>
              <p:cNvSpPr/>
              <p:nvPr/>
            </p:nvSpPr>
            <p:spPr>
              <a:xfrm>
                <a:off x="1482125" y="3391525"/>
                <a:ext cx="5045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314" extrusionOk="0">
                    <a:moveTo>
                      <a:pt x="174" y="1"/>
                    </a:moveTo>
                    <a:cubicBezTo>
                      <a:pt x="94" y="1"/>
                      <a:pt x="22" y="58"/>
                      <a:pt x="13" y="137"/>
                    </a:cubicBezTo>
                    <a:cubicBezTo>
                      <a:pt x="0" y="232"/>
                      <a:pt x="74" y="313"/>
                      <a:pt x="168" y="313"/>
                    </a:cubicBezTo>
                    <a:lnTo>
                      <a:pt x="1845" y="313"/>
                    </a:lnTo>
                    <a:cubicBezTo>
                      <a:pt x="1925" y="313"/>
                      <a:pt x="1996" y="256"/>
                      <a:pt x="2007" y="176"/>
                    </a:cubicBezTo>
                    <a:cubicBezTo>
                      <a:pt x="2018" y="81"/>
                      <a:pt x="1944" y="1"/>
                      <a:pt x="18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036;p62">
                <a:extLst>
                  <a:ext uri="{FF2B5EF4-FFF2-40B4-BE49-F238E27FC236}">
                    <a16:creationId xmlns:a16="http://schemas.microsoft.com/office/drawing/2014/main" id="{7458B3DB-9161-77EC-64C4-9FFE6342A52E}"/>
                  </a:ext>
                </a:extLst>
              </p:cNvPr>
              <p:cNvSpPr/>
              <p:nvPr/>
            </p:nvSpPr>
            <p:spPr>
              <a:xfrm>
                <a:off x="1492125" y="3406125"/>
                <a:ext cx="3045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315" extrusionOk="0">
                    <a:moveTo>
                      <a:pt x="173" y="1"/>
                    </a:moveTo>
                    <a:cubicBezTo>
                      <a:pt x="94" y="1"/>
                      <a:pt x="22" y="58"/>
                      <a:pt x="12" y="139"/>
                    </a:cubicBezTo>
                    <a:cubicBezTo>
                      <a:pt x="0" y="233"/>
                      <a:pt x="74" y="314"/>
                      <a:pt x="168" y="314"/>
                    </a:cubicBezTo>
                    <a:lnTo>
                      <a:pt x="1045" y="314"/>
                    </a:lnTo>
                    <a:cubicBezTo>
                      <a:pt x="1125" y="314"/>
                      <a:pt x="1197" y="257"/>
                      <a:pt x="1207" y="178"/>
                    </a:cubicBezTo>
                    <a:cubicBezTo>
                      <a:pt x="1218" y="82"/>
                      <a:pt x="1144" y="1"/>
                      <a:pt x="10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037;p62">
                <a:extLst>
                  <a:ext uri="{FF2B5EF4-FFF2-40B4-BE49-F238E27FC236}">
                    <a16:creationId xmlns:a16="http://schemas.microsoft.com/office/drawing/2014/main" id="{BC0C5493-4930-8BBB-433B-F5973DA0C9E9}"/>
                  </a:ext>
                </a:extLst>
              </p:cNvPr>
              <p:cNvSpPr/>
              <p:nvPr/>
            </p:nvSpPr>
            <p:spPr>
              <a:xfrm>
                <a:off x="1421325" y="3257425"/>
                <a:ext cx="785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5" extrusionOk="0">
                    <a:moveTo>
                      <a:pt x="156" y="0"/>
                    </a:moveTo>
                    <a:cubicBezTo>
                      <a:pt x="70" y="0"/>
                      <a:pt x="0" y="70"/>
                      <a:pt x="0" y="157"/>
                    </a:cubicBezTo>
                    <a:cubicBezTo>
                      <a:pt x="0" y="244"/>
                      <a:pt x="70" y="314"/>
                      <a:pt x="156" y="314"/>
                    </a:cubicBezTo>
                    <a:cubicBezTo>
                      <a:pt x="244" y="314"/>
                      <a:pt x="314" y="244"/>
                      <a:pt x="314" y="157"/>
                    </a:cubicBezTo>
                    <a:cubicBezTo>
                      <a:pt x="314" y="70"/>
                      <a:pt x="244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038;p62">
                <a:extLst>
                  <a:ext uri="{FF2B5EF4-FFF2-40B4-BE49-F238E27FC236}">
                    <a16:creationId xmlns:a16="http://schemas.microsoft.com/office/drawing/2014/main" id="{8A789F8E-E1F8-FDDF-394C-87F4A4917F30}"/>
                  </a:ext>
                </a:extLst>
              </p:cNvPr>
              <p:cNvSpPr/>
              <p:nvPr/>
            </p:nvSpPr>
            <p:spPr>
              <a:xfrm>
                <a:off x="1410875" y="3269900"/>
                <a:ext cx="785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4" extrusionOk="0">
                    <a:moveTo>
                      <a:pt x="157" y="0"/>
                    </a:moveTo>
                    <a:cubicBezTo>
                      <a:pt x="70" y="0"/>
                      <a:pt x="1" y="70"/>
                      <a:pt x="1" y="157"/>
                    </a:cubicBezTo>
                    <a:cubicBezTo>
                      <a:pt x="1" y="244"/>
                      <a:pt x="70" y="314"/>
                      <a:pt x="157" y="314"/>
                    </a:cubicBezTo>
                    <a:cubicBezTo>
                      <a:pt x="243" y="314"/>
                      <a:pt x="313" y="244"/>
                      <a:pt x="313" y="157"/>
                    </a:cubicBezTo>
                    <a:cubicBezTo>
                      <a:pt x="313" y="70"/>
                      <a:pt x="243" y="0"/>
                      <a:pt x="1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8301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7"/>
          <p:cNvSpPr txBox="1">
            <a:spLocks noGrp="1"/>
          </p:cNvSpPr>
          <p:nvPr>
            <p:ph type="subTitle" idx="1"/>
          </p:nvPr>
        </p:nvSpPr>
        <p:spPr>
          <a:xfrm>
            <a:off x="635256" y="1369153"/>
            <a:ext cx="5166195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" dirty="0" err="1"/>
              <a:t>Streamlit</a:t>
            </a:r>
            <a:r>
              <a:rPr lang="en" dirty="0"/>
              <a:t> App demo: </a:t>
            </a:r>
            <a:r>
              <a:rPr lang="en" dirty="0" err="1"/>
              <a:t>FetalHealth</a:t>
            </a:r>
            <a:r>
              <a:rPr lang="en" dirty="0"/>
              <a:t> 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01" name="Google Shape;801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 Life application</a:t>
            </a:r>
            <a:endParaRPr dirty="0"/>
          </a:p>
        </p:txBody>
      </p:sp>
      <p:sp>
        <p:nvSpPr>
          <p:cNvPr id="802" name="Google Shape;802;p57"/>
          <p:cNvSpPr txBox="1">
            <a:spLocks noGrp="1"/>
          </p:cNvSpPr>
          <p:nvPr>
            <p:ph type="subTitle" idx="2"/>
          </p:nvPr>
        </p:nvSpPr>
        <p:spPr>
          <a:xfrm>
            <a:off x="2078170" y="1991757"/>
            <a:ext cx="5166195" cy="2630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dirty="0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This application is designed to assist in identifying high-risk </a:t>
            </a:r>
            <a:r>
              <a:rPr lang="en-GB" sz="1200" b="0" i="0" dirty="0" err="1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fetuses</a:t>
            </a:r>
            <a:r>
              <a:rPr lang="en-GB" sz="1200" b="0" i="0" dirty="0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, even without trained medical professionals.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bg2"/>
              </a:solidFill>
              <a:latin typeface="Lato" panose="020F0502020204030203" pitchFamily="34" charset="7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dirty="0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By inputting values from a CTG examination below, you can obtain predictions regarding </a:t>
            </a:r>
            <a:r>
              <a:rPr lang="en-GB" sz="1200" b="0" i="0" dirty="0" err="1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fetal</a:t>
            </a:r>
            <a:r>
              <a:rPr lang="en-GB" sz="1200" b="0" i="0" dirty="0">
                <a:solidFill>
                  <a:schemeClr val="bg2"/>
                </a:solidFill>
                <a:effectLst/>
                <a:latin typeface="Lato" panose="020F0502020204030203" pitchFamily="34" charset="77"/>
              </a:rPr>
              <a:t> health status.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200" b="0" i="0" dirty="0">
              <a:solidFill>
                <a:schemeClr val="bg2"/>
              </a:solidFill>
              <a:effectLst/>
              <a:latin typeface="Lato" panose="020F0502020204030203" pitchFamily="34" charset="77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bg2"/>
                </a:solidFill>
                <a:latin typeface="Lato" panose="020F0502020204030203" pitchFamily="34" charset="77"/>
              </a:rPr>
              <a:t>Link to App: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bg2"/>
                </a:solidFill>
                <a:latin typeface="Lato" panose="020F0502020204030203" pitchFamily="34" charset="77"/>
                <a:hlinkClick r:id="rId3"/>
              </a:rPr>
              <a:t>https://aleurzi-final-project-ironhack-streamlitapp-ln2uq4.streamlit.app/</a:t>
            </a:r>
            <a:endParaRPr sz="1200" dirty="0">
              <a:solidFill>
                <a:schemeClr val="bg2"/>
              </a:solidFill>
              <a:latin typeface="Lato" panose="020F0502020204030203" pitchFamily="34" charset="77"/>
            </a:endParaRPr>
          </a:p>
        </p:txBody>
      </p:sp>
      <p:pic>
        <p:nvPicPr>
          <p:cNvPr id="26" name="Picture 25" descr="A heart with a fetus inside&#10;&#10;Description automatically generated">
            <a:extLst>
              <a:ext uri="{FF2B5EF4-FFF2-40B4-BE49-F238E27FC236}">
                <a16:creationId xmlns:a16="http://schemas.microsoft.com/office/drawing/2014/main" id="{2CF21C09-763E-1E3C-D03E-7476F181D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991757"/>
            <a:ext cx="1081702" cy="108170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7"/>
          <p:cNvSpPr txBox="1">
            <a:spLocks noGrp="1"/>
          </p:cNvSpPr>
          <p:nvPr>
            <p:ph type="title"/>
          </p:nvPr>
        </p:nvSpPr>
        <p:spPr>
          <a:xfrm>
            <a:off x="2042835" y="1466628"/>
            <a:ext cx="4014983" cy="1101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 you!</a:t>
            </a:r>
            <a:endParaRPr sz="5400" dirty="0"/>
          </a:p>
        </p:txBody>
      </p:sp>
      <p:sp>
        <p:nvSpPr>
          <p:cNvPr id="808" name="Google Shape;808;p57"/>
          <p:cNvSpPr/>
          <p:nvPr/>
        </p:nvSpPr>
        <p:spPr>
          <a:xfrm rot="-2159984" flipH="1">
            <a:off x="7551416" y="3882344"/>
            <a:ext cx="1034074" cy="1738299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57"/>
          <p:cNvSpPr/>
          <p:nvPr/>
        </p:nvSpPr>
        <p:spPr>
          <a:xfrm rot="-7806136" flipH="1">
            <a:off x="4296160" y="-228956"/>
            <a:ext cx="1014503" cy="1595122"/>
          </a:xfrm>
          <a:custGeom>
            <a:avLst/>
            <a:gdLst/>
            <a:ahLst/>
            <a:cxnLst/>
            <a:rect l="l" t="t" r="r" b="b"/>
            <a:pathLst>
              <a:path w="29840" h="46918" extrusionOk="0">
                <a:moveTo>
                  <a:pt x="21115" y="4482"/>
                </a:moveTo>
                <a:cubicBezTo>
                  <a:pt x="21131" y="4482"/>
                  <a:pt x="21146" y="4491"/>
                  <a:pt x="21153" y="4507"/>
                </a:cubicBezTo>
                <a:lnTo>
                  <a:pt x="21153" y="4508"/>
                </a:lnTo>
                <a:cubicBezTo>
                  <a:pt x="21176" y="4561"/>
                  <a:pt x="21282" y="4713"/>
                  <a:pt x="21403" y="4889"/>
                </a:cubicBezTo>
                <a:cubicBezTo>
                  <a:pt x="22364" y="6279"/>
                  <a:pt x="25286" y="10508"/>
                  <a:pt x="22851" y="14872"/>
                </a:cubicBezTo>
                <a:cubicBezTo>
                  <a:pt x="22645" y="15243"/>
                  <a:pt x="22393" y="15628"/>
                  <a:pt x="22103" y="16028"/>
                </a:cubicBezTo>
                <a:cubicBezTo>
                  <a:pt x="22081" y="16058"/>
                  <a:pt x="22106" y="16093"/>
                  <a:pt x="22136" y="16093"/>
                </a:cubicBezTo>
                <a:cubicBezTo>
                  <a:pt x="22144" y="16093"/>
                  <a:pt x="22152" y="16091"/>
                  <a:pt x="22160" y="16085"/>
                </a:cubicBezTo>
                <a:cubicBezTo>
                  <a:pt x="23978" y="14751"/>
                  <a:pt x="25668" y="14404"/>
                  <a:pt x="25691" y="14399"/>
                </a:cubicBezTo>
                <a:lnTo>
                  <a:pt x="25692" y="14399"/>
                </a:lnTo>
                <a:cubicBezTo>
                  <a:pt x="25694" y="14399"/>
                  <a:pt x="25697" y="14398"/>
                  <a:pt x="25699" y="14398"/>
                </a:cubicBezTo>
                <a:cubicBezTo>
                  <a:pt x="25718" y="14398"/>
                  <a:pt x="25735" y="14412"/>
                  <a:pt x="25739" y="14431"/>
                </a:cubicBezTo>
                <a:lnTo>
                  <a:pt x="25777" y="14618"/>
                </a:lnTo>
                <a:cubicBezTo>
                  <a:pt x="25781" y="14641"/>
                  <a:pt x="25767" y="14662"/>
                  <a:pt x="25745" y="14666"/>
                </a:cubicBezTo>
                <a:lnTo>
                  <a:pt x="25744" y="14666"/>
                </a:lnTo>
                <a:cubicBezTo>
                  <a:pt x="25716" y="14672"/>
                  <a:pt x="22962" y="15249"/>
                  <a:pt x="20754" y="17728"/>
                </a:cubicBezTo>
                <a:cubicBezTo>
                  <a:pt x="20284" y="18284"/>
                  <a:pt x="19773" y="18867"/>
                  <a:pt x="19237" y="19480"/>
                </a:cubicBezTo>
                <a:cubicBezTo>
                  <a:pt x="18600" y="20206"/>
                  <a:pt x="17928" y="20974"/>
                  <a:pt x="17245" y="21786"/>
                </a:cubicBezTo>
                <a:cubicBezTo>
                  <a:pt x="17242" y="21790"/>
                  <a:pt x="17239" y="21794"/>
                  <a:pt x="17235" y="21798"/>
                </a:cubicBezTo>
                <a:lnTo>
                  <a:pt x="17209" y="21830"/>
                </a:lnTo>
                <a:lnTo>
                  <a:pt x="17208" y="21829"/>
                </a:lnTo>
                <a:cubicBezTo>
                  <a:pt x="16083" y="23170"/>
                  <a:pt x="14932" y="24634"/>
                  <a:pt x="13868" y="26240"/>
                </a:cubicBezTo>
                <a:cubicBezTo>
                  <a:pt x="13849" y="26270"/>
                  <a:pt x="13873" y="26304"/>
                  <a:pt x="13902" y="26304"/>
                </a:cubicBezTo>
                <a:cubicBezTo>
                  <a:pt x="13910" y="26304"/>
                  <a:pt x="13919" y="26302"/>
                  <a:pt x="13927" y="26296"/>
                </a:cubicBezTo>
                <a:cubicBezTo>
                  <a:pt x="14079" y="26181"/>
                  <a:pt x="14236" y="26076"/>
                  <a:pt x="14401" y="25980"/>
                </a:cubicBezTo>
                <a:cubicBezTo>
                  <a:pt x="15011" y="25624"/>
                  <a:pt x="15700" y="25402"/>
                  <a:pt x="16449" y="25322"/>
                </a:cubicBezTo>
                <a:cubicBezTo>
                  <a:pt x="16676" y="25297"/>
                  <a:pt x="16894" y="25287"/>
                  <a:pt x="17100" y="25287"/>
                </a:cubicBezTo>
                <a:cubicBezTo>
                  <a:pt x="18058" y="25287"/>
                  <a:pt x="18753" y="25505"/>
                  <a:pt x="18788" y="25516"/>
                </a:cubicBezTo>
                <a:lnTo>
                  <a:pt x="18789" y="25517"/>
                </a:lnTo>
                <a:cubicBezTo>
                  <a:pt x="18811" y="25523"/>
                  <a:pt x="18822" y="25547"/>
                  <a:pt x="18815" y="25569"/>
                </a:cubicBezTo>
                <a:lnTo>
                  <a:pt x="18753" y="25750"/>
                </a:lnTo>
                <a:cubicBezTo>
                  <a:pt x="18747" y="25767"/>
                  <a:pt x="18732" y="25777"/>
                  <a:pt x="18715" y="25777"/>
                </a:cubicBezTo>
                <a:cubicBezTo>
                  <a:pt x="18710" y="25777"/>
                  <a:pt x="18706" y="25777"/>
                  <a:pt x="18702" y="25775"/>
                </a:cubicBezTo>
                <a:lnTo>
                  <a:pt x="18702" y="25774"/>
                </a:lnTo>
                <a:cubicBezTo>
                  <a:pt x="18693" y="25772"/>
                  <a:pt x="18027" y="25559"/>
                  <a:pt x="17104" y="25559"/>
                </a:cubicBezTo>
                <a:cubicBezTo>
                  <a:pt x="16907" y="25559"/>
                  <a:pt x="16698" y="25569"/>
                  <a:pt x="16481" y="25592"/>
                </a:cubicBezTo>
                <a:cubicBezTo>
                  <a:pt x="15365" y="25713"/>
                  <a:pt x="13810" y="26240"/>
                  <a:pt x="12743" y="28064"/>
                </a:cubicBezTo>
                <a:lnTo>
                  <a:pt x="12722" y="28100"/>
                </a:lnTo>
                <a:lnTo>
                  <a:pt x="12720" y="28098"/>
                </a:lnTo>
                <a:cubicBezTo>
                  <a:pt x="11864" y="29594"/>
                  <a:pt x="11107" y="31203"/>
                  <a:pt x="10523" y="32940"/>
                </a:cubicBezTo>
                <a:cubicBezTo>
                  <a:pt x="10486" y="33072"/>
                  <a:pt x="10443" y="33202"/>
                  <a:pt x="10397" y="33333"/>
                </a:cubicBezTo>
                <a:lnTo>
                  <a:pt x="10383" y="33371"/>
                </a:lnTo>
                <a:cubicBezTo>
                  <a:pt x="10085" y="34317"/>
                  <a:pt x="9839" y="35301"/>
                  <a:pt x="9657" y="36324"/>
                </a:cubicBezTo>
                <a:cubicBezTo>
                  <a:pt x="9652" y="36352"/>
                  <a:pt x="9674" y="36372"/>
                  <a:pt x="9698" y="36372"/>
                </a:cubicBezTo>
                <a:cubicBezTo>
                  <a:pt x="9711" y="36372"/>
                  <a:pt x="9725" y="36366"/>
                  <a:pt x="9733" y="36350"/>
                </a:cubicBezTo>
                <a:cubicBezTo>
                  <a:pt x="11159" y="33744"/>
                  <a:pt x="13187" y="32435"/>
                  <a:pt x="13210" y="32421"/>
                </a:cubicBezTo>
                <a:lnTo>
                  <a:pt x="13211" y="32420"/>
                </a:lnTo>
                <a:cubicBezTo>
                  <a:pt x="13217" y="32416"/>
                  <a:pt x="13225" y="32414"/>
                  <a:pt x="13232" y="32414"/>
                </a:cubicBezTo>
                <a:cubicBezTo>
                  <a:pt x="13246" y="32414"/>
                  <a:pt x="13259" y="32420"/>
                  <a:pt x="13266" y="32432"/>
                </a:cubicBezTo>
                <a:lnTo>
                  <a:pt x="13371" y="32594"/>
                </a:lnTo>
                <a:cubicBezTo>
                  <a:pt x="13384" y="32612"/>
                  <a:pt x="13378" y="32638"/>
                  <a:pt x="13359" y="32649"/>
                </a:cubicBezTo>
                <a:lnTo>
                  <a:pt x="13359" y="32650"/>
                </a:lnTo>
                <a:cubicBezTo>
                  <a:pt x="13333" y="32666"/>
                  <a:pt x="10834" y="34278"/>
                  <a:pt x="9480" y="37508"/>
                </a:cubicBezTo>
                <a:cubicBezTo>
                  <a:pt x="9478" y="37512"/>
                  <a:pt x="9477" y="37516"/>
                  <a:pt x="9477" y="37520"/>
                </a:cubicBezTo>
                <a:cubicBezTo>
                  <a:pt x="9354" y="38502"/>
                  <a:pt x="9292" y="39519"/>
                  <a:pt x="9299" y="40573"/>
                </a:cubicBezTo>
                <a:cubicBezTo>
                  <a:pt x="9299" y="40596"/>
                  <a:pt x="9280" y="40614"/>
                  <a:pt x="9258" y="40614"/>
                </a:cubicBezTo>
                <a:lnTo>
                  <a:pt x="9064" y="40615"/>
                </a:lnTo>
                <a:cubicBezTo>
                  <a:pt x="9042" y="40615"/>
                  <a:pt x="9024" y="40598"/>
                  <a:pt x="9023" y="40575"/>
                </a:cubicBezTo>
                <a:lnTo>
                  <a:pt x="9023" y="40574"/>
                </a:lnTo>
                <a:cubicBezTo>
                  <a:pt x="9017" y="39533"/>
                  <a:pt x="9077" y="38528"/>
                  <a:pt x="9195" y="37557"/>
                </a:cubicBezTo>
                <a:lnTo>
                  <a:pt x="9208" y="37445"/>
                </a:lnTo>
                <a:cubicBezTo>
                  <a:pt x="9414" y="35812"/>
                  <a:pt x="9782" y="34274"/>
                  <a:pt x="10271" y="32826"/>
                </a:cubicBezTo>
                <a:cubicBezTo>
                  <a:pt x="11418" y="28731"/>
                  <a:pt x="7709" y="25787"/>
                  <a:pt x="7670" y="25756"/>
                </a:cubicBezTo>
                <a:cubicBezTo>
                  <a:pt x="7652" y="25742"/>
                  <a:pt x="7649" y="25717"/>
                  <a:pt x="7663" y="25698"/>
                </a:cubicBezTo>
                <a:lnTo>
                  <a:pt x="7783" y="25548"/>
                </a:lnTo>
                <a:cubicBezTo>
                  <a:pt x="7791" y="25538"/>
                  <a:pt x="7802" y="25533"/>
                  <a:pt x="7814" y="25533"/>
                </a:cubicBezTo>
                <a:cubicBezTo>
                  <a:pt x="7823" y="25533"/>
                  <a:pt x="7832" y="25536"/>
                  <a:pt x="7840" y="25542"/>
                </a:cubicBezTo>
                <a:lnTo>
                  <a:pt x="7841" y="25543"/>
                </a:lnTo>
                <a:cubicBezTo>
                  <a:pt x="7851" y="25551"/>
                  <a:pt x="8896" y="26377"/>
                  <a:pt x="9733" y="27764"/>
                </a:cubicBezTo>
                <a:cubicBezTo>
                  <a:pt x="10217" y="28565"/>
                  <a:pt x="10535" y="29393"/>
                  <a:pt x="10678" y="30224"/>
                </a:cubicBezTo>
                <a:cubicBezTo>
                  <a:pt x="10738" y="30574"/>
                  <a:pt x="10767" y="30926"/>
                  <a:pt x="10765" y="31276"/>
                </a:cubicBezTo>
                <a:cubicBezTo>
                  <a:pt x="10765" y="31302"/>
                  <a:pt x="10785" y="31317"/>
                  <a:pt x="10806" y="31317"/>
                </a:cubicBezTo>
                <a:cubicBezTo>
                  <a:pt x="10821" y="31317"/>
                  <a:pt x="10836" y="31309"/>
                  <a:pt x="10844" y="31292"/>
                </a:cubicBezTo>
                <a:cubicBezTo>
                  <a:pt x="12414" y="27466"/>
                  <a:pt x="14780" y="24293"/>
                  <a:pt x="17035" y="21611"/>
                </a:cubicBezTo>
                <a:cubicBezTo>
                  <a:pt x="19942" y="18076"/>
                  <a:pt x="18928" y="15494"/>
                  <a:pt x="17911" y="13859"/>
                </a:cubicBezTo>
                <a:cubicBezTo>
                  <a:pt x="17899" y="13840"/>
                  <a:pt x="17905" y="13814"/>
                  <a:pt x="17924" y="13803"/>
                </a:cubicBezTo>
                <a:lnTo>
                  <a:pt x="18089" y="13702"/>
                </a:lnTo>
                <a:cubicBezTo>
                  <a:pt x="18095" y="13698"/>
                  <a:pt x="18103" y="13696"/>
                  <a:pt x="18110" y="13696"/>
                </a:cubicBezTo>
                <a:cubicBezTo>
                  <a:pt x="18123" y="13696"/>
                  <a:pt x="18137" y="13703"/>
                  <a:pt x="18144" y="13715"/>
                </a:cubicBezTo>
                <a:lnTo>
                  <a:pt x="18145" y="13716"/>
                </a:lnTo>
                <a:cubicBezTo>
                  <a:pt x="18987" y="15070"/>
                  <a:pt x="19829" y="17044"/>
                  <a:pt x="18632" y="19636"/>
                </a:cubicBezTo>
                <a:cubicBezTo>
                  <a:pt x="18618" y="19666"/>
                  <a:pt x="18643" y="19693"/>
                  <a:pt x="18669" y="19693"/>
                </a:cubicBezTo>
                <a:cubicBezTo>
                  <a:pt x="18680" y="19693"/>
                  <a:pt x="18691" y="19689"/>
                  <a:pt x="18700" y="19679"/>
                </a:cubicBezTo>
                <a:cubicBezTo>
                  <a:pt x="18810" y="19552"/>
                  <a:pt x="18920" y="19427"/>
                  <a:pt x="19030" y="19302"/>
                </a:cubicBezTo>
                <a:cubicBezTo>
                  <a:pt x="19505" y="18759"/>
                  <a:pt x="19960" y="18239"/>
                  <a:pt x="20385" y="17741"/>
                </a:cubicBezTo>
                <a:lnTo>
                  <a:pt x="20382" y="17739"/>
                </a:lnTo>
                <a:lnTo>
                  <a:pt x="20409" y="17707"/>
                </a:lnTo>
                <a:cubicBezTo>
                  <a:pt x="20456" y="17653"/>
                  <a:pt x="20503" y="17599"/>
                  <a:pt x="20551" y="17546"/>
                </a:cubicBezTo>
                <a:cubicBezTo>
                  <a:pt x="21416" y="16521"/>
                  <a:pt x="22138" y="15589"/>
                  <a:pt x="22611" y="14740"/>
                </a:cubicBezTo>
                <a:cubicBezTo>
                  <a:pt x="24965" y="10522"/>
                  <a:pt x="22113" y="6398"/>
                  <a:pt x="21176" y="5044"/>
                </a:cubicBezTo>
                <a:lnTo>
                  <a:pt x="21172" y="5037"/>
                </a:lnTo>
                <a:cubicBezTo>
                  <a:pt x="21023" y="4821"/>
                  <a:pt x="20932" y="4691"/>
                  <a:pt x="20899" y="4613"/>
                </a:cubicBezTo>
                <a:cubicBezTo>
                  <a:pt x="20891" y="4591"/>
                  <a:pt x="20901" y="4567"/>
                  <a:pt x="20922" y="4559"/>
                </a:cubicBezTo>
                <a:lnTo>
                  <a:pt x="21100" y="4485"/>
                </a:lnTo>
                <a:cubicBezTo>
                  <a:pt x="21105" y="4483"/>
                  <a:pt x="21110" y="4482"/>
                  <a:pt x="21115" y="4482"/>
                </a:cubicBezTo>
                <a:close/>
                <a:moveTo>
                  <a:pt x="17091" y="0"/>
                </a:moveTo>
                <a:lnTo>
                  <a:pt x="17091" y="0"/>
                </a:lnTo>
                <a:cubicBezTo>
                  <a:pt x="21161" y="9722"/>
                  <a:pt x="11744" y="17139"/>
                  <a:pt x="5872" y="23388"/>
                </a:cubicBezTo>
                <a:cubicBezTo>
                  <a:pt x="1" y="29638"/>
                  <a:pt x="5404" y="37356"/>
                  <a:pt x="6002" y="38144"/>
                </a:cubicBezTo>
                <a:cubicBezTo>
                  <a:pt x="7139" y="39645"/>
                  <a:pt x="7975" y="40582"/>
                  <a:pt x="8711" y="41002"/>
                </a:cubicBezTo>
                <a:cubicBezTo>
                  <a:pt x="8736" y="41645"/>
                  <a:pt x="8871" y="44128"/>
                  <a:pt x="9486" y="46519"/>
                </a:cubicBezTo>
                <a:cubicBezTo>
                  <a:pt x="9548" y="46759"/>
                  <a:pt x="9738" y="46918"/>
                  <a:pt x="9957" y="46918"/>
                </a:cubicBezTo>
                <a:cubicBezTo>
                  <a:pt x="9961" y="46918"/>
                  <a:pt x="9965" y="46917"/>
                  <a:pt x="9969" y="46917"/>
                </a:cubicBezTo>
                <a:cubicBezTo>
                  <a:pt x="10337" y="46908"/>
                  <a:pt x="10585" y="46474"/>
                  <a:pt x="10446" y="46094"/>
                </a:cubicBezTo>
                <a:cubicBezTo>
                  <a:pt x="10027" y="44961"/>
                  <a:pt x="9331" y="43543"/>
                  <a:pt x="9627" y="41264"/>
                </a:cubicBezTo>
                <a:lnTo>
                  <a:pt x="9615" y="41258"/>
                </a:lnTo>
                <a:cubicBezTo>
                  <a:pt x="11110" y="41223"/>
                  <a:pt x="12533" y="38817"/>
                  <a:pt x="15959" y="34502"/>
                </a:cubicBezTo>
                <a:cubicBezTo>
                  <a:pt x="21628" y="27364"/>
                  <a:pt x="29839" y="21904"/>
                  <a:pt x="27987" y="13307"/>
                </a:cubicBezTo>
                <a:cubicBezTo>
                  <a:pt x="26135" y="4710"/>
                  <a:pt x="17091" y="0"/>
                  <a:pt x="170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57"/>
          <p:cNvSpPr/>
          <p:nvPr/>
        </p:nvSpPr>
        <p:spPr>
          <a:xfrm rot="-2700000">
            <a:off x="6384249" y="431886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181;p66">
            <a:extLst>
              <a:ext uri="{FF2B5EF4-FFF2-40B4-BE49-F238E27FC236}">
                <a16:creationId xmlns:a16="http://schemas.microsoft.com/office/drawing/2014/main" id="{F467188C-388F-9B17-FDA3-E414405B540B}"/>
              </a:ext>
            </a:extLst>
          </p:cNvPr>
          <p:cNvSpPr/>
          <p:nvPr/>
        </p:nvSpPr>
        <p:spPr>
          <a:xfrm rot="8285953">
            <a:off x="6267579" y="-3758743"/>
            <a:ext cx="5552665" cy="5872126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184;p66">
            <a:extLst>
              <a:ext uri="{FF2B5EF4-FFF2-40B4-BE49-F238E27FC236}">
                <a16:creationId xmlns:a16="http://schemas.microsoft.com/office/drawing/2014/main" id="{36D9C6FC-1655-93B8-B30C-E42749FFA606}"/>
              </a:ext>
            </a:extLst>
          </p:cNvPr>
          <p:cNvSpPr/>
          <p:nvPr/>
        </p:nvSpPr>
        <p:spPr>
          <a:xfrm rot="-6965568">
            <a:off x="7745056" y="-299237"/>
            <a:ext cx="1145932" cy="2153546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182;p66">
            <a:extLst>
              <a:ext uri="{FF2B5EF4-FFF2-40B4-BE49-F238E27FC236}">
                <a16:creationId xmlns:a16="http://schemas.microsoft.com/office/drawing/2014/main" id="{8C21249B-4328-8406-C909-1B6DDAE667BE}"/>
              </a:ext>
            </a:extLst>
          </p:cNvPr>
          <p:cNvSpPr/>
          <p:nvPr/>
        </p:nvSpPr>
        <p:spPr>
          <a:xfrm rot="8100000">
            <a:off x="-2179621" y="3269029"/>
            <a:ext cx="5552704" cy="5872169"/>
          </a:xfrm>
          <a:custGeom>
            <a:avLst/>
            <a:gdLst/>
            <a:ahLst/>
            <a:cxnLst/>
            <a:rect l="l" t="t" r="r" b="b"/>
            <a:pathLst>
              <a:path w="49641" h="52497" extrusionOk="0">
                <a:moveTo>
                  <a:pt x="29311" y="1"/>
                </a:moveTo>
                <a:cubicBezTo>
                  <a:pt x="23063" y="1"/>
                  <a:pt x="17178" y="1588"/>
                  <a:pt x="15881" y="3381"/>
                </a:cubicBezTo>
                <a:cubicBezTo>
                  <a:pt x="13153" y="7150"/>
                  <a:pt x="6162" y="6431"/>
                  <a:pt x="2497" y="12474"/>
                </a:cubicBezTo>
                <a:cubicBezTo>
                  <a:pt x="421" y="15893"/>
                  <a:pt x="1187" y="20679"/>
                  <a:pt x="2242" y="24190"/>
                </a:cubicBezTo>
                <a:cubicBezTo>
                  <a:pt x="3166" y="27264"/>
                  <a:pt x="3263" y="30518"/>
                  <a:pt x="2606" y="33660"/>
                </a:cubicBezTo>
                <a:cubicBezTo>
                  <a:pt x="1" y="46105"/>
                  <a:pt x="7953" y="50462"/>
                  <a:pt x="7953" y="50463"/>
                </a:cubicBezTo>
                <a:cubicBezTo>
                  <a:pt x="10342" y="51879"/>
                  <a:pt x="13764" y="52496"/>
                  <a:pt x="17581" y="52496"/>
                </a:cubicBezTo>
                <a:cubicBezTo>
                  <a:pt x="30650" y="52496"/>
                  <a:pt x="48354" y="45263"/>
                  <a:pt x="45121" y="38113"/>
                </a:cubicBezTo>
                <a:cubicBezTo>
                  <a:pt x="40945" y="28875"/>
                  <a:pt x="49640" y="18536"/>
                  <a:pt x="45633" y="7644"/>
                </a:cubicBezTo>
                <a:cubicBezTo>
                  <a:pt x="43532" y="1931"/>
                  <a:pt x="36201" y="1"/>
                  <a:pt x="2931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183;p66">
            <a:extLst>
              <a:ext uri="{FF2B5EF4-FFF2-40B4-BE49-F238E27FC236}">
                <a16:creationId xmlns:a16="http://schemas.microsoft.com/office/drawing/2014/main" id="{480BF82B-106C-AD5B-2323-CDC700E33789}"/>
              </a:ext>
            </a:extLst>
          </p:cNvPr>
          <p:cNvSpPr/>
          <p:nvPr/>
        </p:nvSpPr>
        <p:spPr>
          <a:xfrm rot="3926072" flipH="1">
            <a:off x="243369" y="3478469"/>
            <a:ext cx="1166170" cy="1960322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804;p57">
            <a:extLst>
              <a:ext uri="{FF2B5EF4-FFF2-40B4-BE49-F238E27FC236}">
                <a16:creationId xmlns:a16="http://schemas.microsoft.com/office/drawing/2014/main" id="{4A695883-1BAE-F6A5-4F33-A5D6C798AC71}"/>
              </a:ext>
            </a:extLst>
          </p:cNvPr>
          <p:cNvSpPr txBox="1">
            <a:spLocks/>
          </p:cNvSpPr>
          <p:nvPr/>
        </p:nvSpPr>
        <p:spPr>
          <a:xfrm>
            <a:off x="2194503" y="2645702"/>
            <a:ext cx="5644298" cy="149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Kaggle Dataset: </a:t>
            </a:r>
            <a:r>
              <a:rPr lang="en-GB" b="1" dirty="0">
                <a:latin typeface="Lato" panose="020F0502020204030203" pitchFamily="34" charset="77"/>
                <a:hlinkClick r:id="rId3"/>
              </a:rPr>
              <a:t>Link</a:t>
            </a:r>
            <a:endParaRPr lang="en-GB" b="1" dirty="0">
              <a:latin typeface="Lato" panose="020F0502020204030203" pitchFamily="34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GB" dirty="0">
              <a:latin typeface="Lato" panose="020F0502020204030203" pitchFamily="34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Tableau Dashboard: </a:t>
            </a:r>
            <a:r>
              <a:rPr lang="en-GB" b="1" dirty="0">
                <a:solidFill>
                  <a:schemeClr val="bg1"/>
                </a:solidFill>
                <a:latin typeface="Lato" panose="020F0502020204030203" pitchFamily="34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GB" b="1" dirty="0">
              <a:solidFill>
                <a:schemeClr val="bg1"/>
              </a:solidFill>
              <a:latin typeface="Lato" panose="020F0502020204030203" pitchFamily="34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GB" dirty="0">
              <a:latin typeface="Lato" panose="020F0502020204030203" pitchFamily="34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dirty="0" err="1">
                <a:latin typeface="Lato" panose="020F0502020204030203" pitchFamily="34" charset="77"/>
              </a:rPr>
              <a:t>Streamlit</a:t>
            </a:r>
            <a:r>
              <a:rPr lang="en-GB" dirty="0">
                <a:latin typeface="Lato" panose="020F0502020204030203" pitchFamily="34" charset="77"/>
              </a:rPr>
              <a:t> App: </a:t>
            </a:r>
            <a:r>
              <a:rPr lang="en-GB" b="1" dirty="0">
                <a:latin typeface="Lato" panose="020F0502020204030203" pitchFamily="34" charset="77"/>
                <a:hlinkClick r:id="rId5"/>
              </a:rPr>
              <a:t>Link</a:t>
            </a:r>
            <a:endParaRPr lang="en-GB" b="1" dirty="0">
              <a:latin typeface="Lato" panose="020F0502020204030203" pitchFamily="34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DBC5DD-1CD1-C795-DDDA-5CBAF1B85AD7}"/>
              </a:ext>
            </a:extLst>
          </p:cNvPr>
          <p:cNvSpPr txBox="1"/>
          <p:nvPr/>
        </p:nvSpPr>
        <p:spPr>
          <a:xfrm>
            <a:off x="2311329" y="4174325"/>
            <a:ext cx="311056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Ayres de Campos et al. (2000) J </a:t>
            </a:r>
            <a:r>
              <a:rPr lang="en-GB" sz="900" b="0" i="1" dirty="0" err="1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Matern</a:t>
            </a:r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 </a:t>
            </a:r>
            <a:r>
              <a:rPr lang="en-GB" sz="900" b="0" i="1" dirty="0" err="1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Fetal</a:t>
            </a:r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 Med 5:311-318</a:t>
            </a:r>
            <a:endParaRPr lang="en-IT" sz="900" i="1"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60789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bg2"/>
            </a:gs>
            <a:gs pos="100000">
              <a:schemeClr val="bg2">
                <a:lumMod val="10000"/>
                <a:lumOff val="90000"/>
              </a:schemeClr>
            </a:gs>
            <a:gs pos="91000">
              <a:schemeClr val="bg1">
                <a:lumMod val="20000"/>
                <a:lumOff val="8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28FA47F-2893-0456-9CC7-9B646B6F3657}"/>
              </a:ext>
            </a:extLst>
          </p:cNvPr>
          <p:cNvCxnSpPr>
            <a:cxnSpLocks/>
          </p:cNvCxnSpPr>
          <p:nvPr/>
        </p:nvCxnSpPr>
        <p:spPr>
          <a:xfrm>
            <a:off x="0" y="696687"/>
            <a:ext cx="9133114" cy="0"/>
          </a:xfrm>
          <a:prstGeom prst="line">
            <a:avLst/>
          </a:prstGeom>
          <a:ln w="41275" cap="rnd">
            <a:gradFill>
              <a:gsLst>
                <a:gs pos="0">
                  <a:schemeClr val="bg1">
                    <a:lumMod val="20000"/>
                    <a:lumOff val="80000"/>
                  </a:schemeClr>
                </a:gs>
                <a:gs pos="56000">
                  <a:schemeClr val="bg1">
                    <a:lumMod val="40000"/>
                    <a:lumOff val="60000"/>
                  </a:schemeClr>
                </a:gs>
                <a:gs pos="74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0E2500-ABFB-71C9-9B93-2B4FC853915C}"/>
              </a:ext>
            </a:extLst>
          </p:cNvPr>
          <p:cNvCxnSpPr>
            <a:cxnSpLocks/>
          </p:cNvCxnSpPr>
          <p:nvPr/>
        </p:nvCxnSpPr>
        <p:spPr>
          <a:xfrm>
            <a:off x="1537015" y="696687"/>
            <a:ext cx="0" cy="1926769"/>
          </a:xfrm>
          <a:prstGeom prst="line">
            <a:avLst/>
          </a:prstGeom>
          <a:ln w="41275" cap="rnd">
            <a:gradFill>
              <a:gsLst>
                <a:gs pos="0">
                  <a:schemeClr val="bg1">
                    <a:lumMod val="20000"/>
                    <a:lumOff val="80000"/>
                  </a:schemeClr>
                </a:gs>
                <a:gs pos="56000">
                  <a:schemeClr val="bg1">
                    <a:lumMod val="40000"/>
                    <a:lumOff val="60000"/>
                  </a:schemeClr>
                </a:gs>
                <a:gs pos="74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8877D2C-87D5-DFBC-AD64-299FCB4B354C}"/>
              </a:ext>
            </a:extLst>
          </p:cNvPr>
          <p:cNvCxnSpPr>
            <a:cxnSpLocks/>
          </p:cNvCxnSpPr>
          <p:nvPr/>
        </p:nvCxnSpPr>
        <p:spPr>
          <a:xfrm>
            <a:off x="0" y="2623456"/>
            <a:ext cx="6206986" cy="0"/>
          </a:xfrm>
          <a:prstGeom prst="line">
            <a:avLst/>
          </a:prstGeom>
          <a:ln w="41275" cap="rnd">
            <a:gradFill>
              <a:gsLst>
                <a:gs pos="0">
                  <a:schemeClr val="bg1">
                    <a:lumMod val="20000"/>
                    <a:lumOff val="80000"/>
                  </a:schemeClr>
                </a:gs>
                <a:gs pos="56000">
                  <a:schemeClr val="bg1">
                    <a:lumMod val="40000"/>
                    <a:lumOff val="60000"/>
                  </a:schemeClr>
                </a:gs>
                <a:gs pos="74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5F61CC82-5670-65D3-5FC4-836E2251E51F}"/>
              </a:ext>
            </a:extLst>
          </p:cNvPr>
          <p:cNvSpPr/>
          <p:nvPr/>
        </p:nvSpPr>
        <p:spPr>
          <a:xfrm>
            <a:off x="0" y="1"/>
            <a:ext cx="9129260" cy="5143500"/>
          </a:xfrm>
          <a:prstGeom prst="rect">
            <a:avLst/>
          </a:prstGeom>
          <a:noFill/>
          <a:ln w="50800" cap="rnd">
            <a:gradFill flip="none" rotWithShape="1">
              <a:gsLst>
                <a:gs pos="0">
                  <a:schemeClr val="bg1">
                    <a:lumMod val="15000"/>
                    <a:lumOff val="85000"/>
                  </a:schemeClr>
                </a:gs>
                <a:gs pos="42000">
                  <a:schemeClr val="bg1">
                    <a:lumMod val="40000"/>
                    <a:lumOff val="60000"/>
                  </a:schemeClr>
                </a:gs>
                <a:gs pos="67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path path="shape">
                <a:fillToRect l="50000" t="50000" r="50000" b="50000"/>
              </a:path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9129260"/>
                      <a:gd name="connsiteY0" fmla="*/ 0 h 783771"/>
                      <a:gd name="connsiteX1" fmla="*/ 9129260 w 9129260"/>
                      <a:gd name="connsiteY1" fmla="*/ 0 h 783771"/>
                      <a:gd name="connsiteX2" fmla="*/ 9129260 w 9129260"/>
                      <a:gd name="connsiteY2" fmla="*/ 783771 h 783771"/>
                      <a:gd name="connsiteX3" fmla="*/ 0 w 9129260"/>
                      <a:gd name="connsiteY3" fmla="*/ 783771 h 783771"/>
                      <a:gd name="connsiteX4" fmla="*/ 0 w 9129260"/>
                      <a:gd name="connsiteY4" fmla="*/ 0 h 783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9260" h="783771" extrusionOk="0">
                        <a:moveTo>
                          <a:pt x="0" y="0"/>
                        </a:moveTo>
                        <a:cubicBezTo>
                          <a:pt x="3384559" y="118645"/>
                          <a:pt x="8144997" y="116012"/>
                          <a:pt x="9129260" y="0"/>
                        </a:cubicBezTo>
                        <a:cubicBezTo>
                          <a:pt x="9101828" y="240928"/>
                          <a:pt x="9075461" y="637964"/>
                          <a:pt x="9129260" y="783771"/>
                        </a:cubicBezTo>
                        <a:cubicBezTo>
                          <a:pt x="5920780" y="918371"/>
                          <a:pt x="2038154" y="626575"/>
                          <a:pt x="0" y="783771"/>
                        </a:cubicBezTo>
                        <a:cubicBezTo>
                          <a:pt x="38365" y="581936"/>
                          <a:pt x="37692" y="9776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83300F61-7D6B-BA16-E621-FE1540AE0AFA}"/>
              </a:ext>
            </a:extLst>
          </p:cNvPr>
          <p:cNvCxnSpPr>
            <a:cxnSpLocks/>
          </p:cNvCxnSpPr>
          <p:nvPr/>
        </p:nvCxnSpPr>
        <p:spPr>
          <a:xfrm>
            <a:off x="3768586" y="696687"/>
            <a:ext cx="0" cy="4446813"/>
          </a:xfrm>
          <a:prstGeom prst="line">
            <a:avLst/>
          </a:prstGeom>
          <a:ln w="41275" cap="rnd">
            <a:gradFill>
              <a:gsLst>
                <a:gs pos="0">
                  <a:schemeClr val="bg1">
                    <a:lumMod val="20000"/>
                    <a:lumOff val="80000"/>
                  </a:schemeClr>
                </a:gs>
                <a:gs pos="56000">
                  <a:schemeClr val="bg1">
                    <a:lumMod val="40000"/>
                    <a:lumOff val="60000"/>
                  </a:schemeClr>
                </a:gs>
                <a:gs pos="74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820F4987-B5FF-AB7C-5678-7E97230EC8DF}"/>
              </a:ext>
            </a:extLst>
          </p:cNvPr>
          <p:cNvCxnSpPr>
            <a:cxnSpLocks/>
          </p:cNvCxnSpPr>
          <p:nvPr/>
        </p:nvCxnSpPr>
        <p:spPr>
          <a:xfrm>
            <a:off x="6206986" y="707572"/>
            <a:ext cx="0" cy="4446813"/>
          </a:xfrm>
          <a:prstGeom prst="line">
            <a:avLst/>
          </a:prstGeom>
          <a:ln w="41275" cap="rnd">
            <a:gradFill>
              <a:gsLst>
                <a:gs pos="0">
                  <a:schemeClr val="bg1">
                    <a:lumMod val="20000"/>
                    <a:lumOff val="80000"/>
                  </a:schemeClr>
                </a:gs>
                <a:gs pos="56000">
                  <a:schemeClr val="bg1">
                    <a:lumMod val="40000"/>
                    <a:lumOff val="60000"/>
                  </a:schemeClr>
                </a:gs>
                <a:gs pos="74000">
                  <a:schemeClr val="bg1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903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rgbClr val="00072F"/>
            </a:gs>
            <a:gs pos="100000">
              <a:srgbClr val="A2B3DC"/>
            </a:gs>
            <a:gs pos="30000">
              <a:srgbClr val="383C79"/>
            </a:gs>
            <a:gs pos="77000">
              <a:srgbClr val="6B7DB4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902075-1AB5-B02F-C448-B7FBE0BFC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16756F-2921-1220-97F1-522EC4E7D7B2}"/>
              </a:ext>
            </a:extLst>
          </p:cNvPr>
          <p:cNvCxnSpPr>
            <a:cxnSpLocks/>
          </p:cNvCxnSpPr>
          <p:nvPr/>
        </p:nvCxnSpPr>
        <p:spPr>
          <a:xfrm>
            <a:off x="7196112" y="965628"/>
            <a:ext cx="0" cy="1398494"/>
          </a:xfrm>
          <a:prstGeom prst="line">
            <a:avLst/>
          </a:prstGeom>
          <a:ln w="41275" cap="rnd">
            <a:gradFill>
              <a:gsLst>
                <a:gs pos="0">
                  <a:srgbClr val="00072F"/>
                </a:gs>
                <a:gs pos="4000">
                  <a:srgbClr val="383C79"/>
                </a:gs>
                <a:gs pos="25000">
                  <a:srgbClr val="6B7DB4"/>
                </a:gs>
                <a:gs pos="100000">
                  <a:srgbClr val="9AB2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CA7019-DB6D-9C79-92A5-44B0348E0064}"/>
              </a:ext>
            </a:extLst>
          </p:cNvPr>
          <p:cNvCxnSpPr>
            <a:cxnSpLocks/>
          </p:cNvCxnSpPr>
          <p:nvPr/>
        </p:nvCxnSpPr>
        <p:spPr>
          <a:xfrm>
            <a:off x="2650992" y="980995"/>
            <a:ext cx="0" cy="1383127"/>
          </a:xfrm>
          <a:prstGeom prst="line">
            <a:avLst/>
          </a:prstGeom>
          <a:ln w="41275" cap="rnd">
            <a:gradFill>
              <a:gsLst>
                <a:gs pos="0">
                  <a:srgbClr val="00072F"/>
                </a:gs>
                <a:gs pos="4000">
                  <a:srgbClr val="383C79"/>
                </a:gs>
                <a:gs pos="25000">
                  <a:srgbClr val="6B7DB4"/>
                </a:gs>
                <a:gs pos="100000">
                  <a:srgbClr val="9AB2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06F46E3-3C63-D240-7EC1-849C2A6B47E0}"/>
              </a:ext>
            </a:extLst>
          </p:cNvPr>
          <p:cNvCxnSpPr>
            <a:cxnSpLocks/>
          </p:cNvCxnSpPr>
          <p:nvPr/>
        </p:nvCxnSpPr>
        <p:spPr>
          <a:xfrm>
            <a:off x="10886" y="965628"/>
            <a:ext cx="9087638" cy="0"/>
          </a:xfrm>
          <a:prstGeom prst="line">
            <a:avLst/>
          </a:prstGeom>
          <a:ln w="41275" cap="rnd">
            <a:gradFill>
              <a:gsLst>
                <a:gs pos="0">
                  <a:srgbClr val="00072F"/>
                </a:gs>
                <a:gs pos="14000">
                  <a:srgbClr val="383C79"/>
                </a:gs>
                <a:gs pos="25000">
                  <a:srgbClr val="6B7DB4"/>
                </a:gs>
                <a:gs pos="100000">
                  <a:srgbClr val="9AB2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810CBF-7E17-7556-2F69-E911D59CDA64}"/>
              </a:ext>
            </a:extLst>
          </p:cNvPr>
          <p:cNvCxnSpPr>
            <a:cxnSpLocks/>
          </p:cNvCxnSpPr>
          <p:nvPr/>
        </p:nvCxnSpPr>
        <p:spPr>
          <a:xfrm>
            <a:off x="10886" y="3751093"/>
            <a:ext cx="9118374" cy="0"/>
          </a:xfrm>
          <a:prstGeom prst="line">
            <a:avLst/>
          </a:prstGeom>
          <a:ln w="41275" cap="rnd">
            <a:gradFill flip="none" rotWithShape="1">
              <a:gsLst>
                <a:gs pos="0">
                  <a:srgbClr val="6B7DB4"/>
                </a:gs>
                <a:gs pos="100000">
                  <a:srgbClr val="9AB2FF"/>
                </a:gs>
              </a:gsLst>
              <a:lin ang="27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38D95D0-D76D-7B1F-938F-7F0CFF989858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4564630" y="619847"/>
            <a:ext cx="0" cy="4523654"/>
          </a:xfrm>
          <a:prstGeom prst="line">
            <a:avLst/>
          </a:prstGeom>
          <a:ln w="41275" cap="rnd">
            <a:gradFill>
              <a:gsLst>
                <a:gs pos="0">
                  <a:srgbClr val="00072F"/>
                </a:gs>
                <a:gs pos="0">
                  <a:srgbClr val="383C79"/>
                </a:gs>
                <a:gs pos="25000">
                  <a:srgbClr val="6B7DB4"/>
                </a:gs>
                <a:gs pos="100000">
                  <a:srgbClr val="9AB2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27701DB-7147-4C6A-54EE-0C27F70673E4}"/>
              </a:ext>
            </a:extLst>
          </p:cNvPr>
          <p:cNvCxnSpPr>
            <a:cxnSpLocks/>
          </p:cNvCxnSpPr>
          <p:nvPr/>
        </p:nvCxnSpPr>
        <p:spPr>
          <a:xfrm>
            <a:off x="-3854" y="619847"/>
            <a:ext cx="9133114" cy="0"/>
          </a:xfrm>
          <a:prstGeom prst="line">
            <a:avLst/>
          </a:prstGeom>
          <a:ln w="41275" cap="rnd">
            <a:gradFill>
              <a:gsLst>
                <a:gs pos="0">
                  <a:srgbClr val="00072F"/>
                </a:gs>
                <a:gs pos="14000">
                  <a:srgbClr val="383C79"/>
                </a:gs>
                <a:gs pos="25000">
                  <a:srgbClr val="6B7DB4"/>
                </a:gs>
                <a:gs pos="100000">
                  <a:srgbClr val="9AB2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3CC212-01C5-0AF5-E723-CF1B4761601E}"/>
              </a:ext>
            </a:extLst>
          </p:cNvPr>
          <p:cNvCxnSpPr>
            <a:cxnSpLocks/>
          </p:cNvCxnSpPr>
          <p:nvPr/>
        </p:nvCxnSpPr>
        <p:spPr>
          <a:xfrm>
            <a:off x="10886" y="2364122"/>
            <a:ext cx="9118374" cy="0"/>
          </a:xfrm>
          <a:prstGeom prst="line">
            <a:avLst/>
          </a:prstGeom>
          <a:ln w="41275" cap="rnd">
            <a:gradFill flip="none" rotWithShape="1">
              <a:gsLst>
                <a:gs pos="0">
                  <a:srgbClr val="6B7DB4"/>
                </a:gs>
                <a:gs pos="100000">
                  <a:srgbClr val="9AB2FF"/>
                </a:gs>
              </a:gsLst>
              <a:path path="rect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D3598C37-C939-2BCD-24C9-748E613F1851}"/>
              </a:ext>
            </a:extLst>
          </p:cNvPr>
          <p:cNvSpPr/>
          <p:nvPr/>
        </p:nvSpPr>
        <p:spPr>
          <a:xfrm>
            <a:off x="0" y="1"/>
            <a:ext cx="9129260" cy="5143500"/>
          </a:xfrm>
          <a:prstGeom prst="rect">
            <a:avLst/>
          </a:prstGeom>
          <a:noFill/>
          <a:ln w="50800" cap="rnd">
            <a:gradFill flip="none" rotWithShape="1">
              <a:gsLst>
                <a:gs pos="100000">
                  <a:srgbClr val="383C79"/>
                </a:gs>
                <a:gs pos="98000">
                  <a:srgbClr val="6B7DB4"/>
                </a:gs>
                <a:gs pos="0">
                  <a:srgbClr val="9AB2FF"/>
                </a:gs>
              </a:gsLst>
              <a:path path="shape">
                <a:fillToRect l="50000" t="50000" r="50000" b="50000"/>
              </a:path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9129260"/>
                      <a:gd name="connsiteY0" fmla="*/ 0 h 783771"/>
                      <a:gd name="connsiteX1" fmla="*/ 9129260 w 9129260"/>
                      <a:gd name="connsiteY1" fmla="*/ 0 h 783771"/>
                      <a:gd name="connsiteX2" fmla="*/ 9129260 w 9129260"/>
                      <a:gd name="connsiteY2" fmla="*/ 783771 h 783771"/>
                      <a:gd name="connsiteX3" fmla="*/ 0 w 9129260"/>
                      <a:gd name="connsiteY3" fmla="*/ 783771 h 783771"/>
                      <a:gd name="connsiteX4" fmla="*/ 0 w 9129260"/>
                      <a:gd name="connsiteY4" fmla="*/ 0 h 783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9260" h="783771" extrusionOk="0">
                        <a:moveTo>
                          <a:pt x="0" y="0"/>
                        </a:moveTo>
                        <a:cubicBezTo>
                          <a:pt x="3384559" y="118645"/>
                          <a:pt x="8144997" y="116012"/>
                          <a:pt x="9129260" y="0"/>
                        </a:cubicBezTo>
                        <a:cubicBezTo>
                          <a:pt x="9101828" y="240928"/>
                          <a:pt x="9075461" y="637964"/>
                          <a:pt x="9129260" y="783771"/>
                        </a:cubicBezTo>
                        <a:cubicBezTo>
                          <a:pt x="5920780" y="918371"/>
                          <a:pt x="2038154" y="626575"/>
                          <a:pt x="0" y="783771"/>
                        </a:cubicBezTo>
                        <a:cubicBezTo>
                          <a:pt x="38365" y="581936"/>
                          <a:pt x="37692" y="9776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4038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>
          <a:extLst>
            <a:ext uri="{FF2B5EF4-FFF2-40B4-BE49-F238E27FC236}">
              <a16:creationId xmlns:a16="http://schemas.microsoft.com/office/drawing/2014/main" id="{7F978698-A67D-F99B-32C0-2B1D97A48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>
            <a:extLst>
              <a:ext uri="{FF2B5EF4-FFF2-40B4-BE49-F238E27FC236}">
                <a16:creationId xmlns:a16="http://schemas.microsoft.com/office/drawing/2014/main" id="{8CF818E5-31DC-BEF1-04BF-CE51A2B632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4548" y="324898"/>
            <a:ext cx="4740300" cy="8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81" name="Google Shape;381;p43">
            <a:extLst>
              <a:ext uri="{FF2B5EF4-FFF2-40B4-BE49-F238E27FC236}">
                <a16:creationId xmlns:a16="http://schemas.microsoft.com/office/drawing/2014/main" id="{4485607F-7620-B175-B7DA-33951766A07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6375" y="1078622"/>
            <a:ext cx="8262391" cy="15712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Lato" panose="020F0502020204030203" pitchFamily="34" charset="77"/>
              </a:rPr>
              <a:t>In 2015, 45% of under-5 mortality occurred during the neonatal period, primarily due to birth complications (35%), intrapartum events (25%), and infections like sepsis or meningitis (15%)  </a:t>
            </a:r>
            <a:r>
              <a:rPr lang="en-GB" sz="900" i="1" dirty="0">
                <a:latin typeface="Lato" panose="020F0502020204030203" pitchFamily="34" charset="77"/>
              </a:rPr>
              <a:t>Liu L. et al. Lancet (2016)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1200" dirty="0">
              <a:latin typeface="Lato" panose="020F0502020204030203" pitchFamily="34" charset="7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dirty="0">
                <a:latin typeface="Lato" panose="020F0502020204030203" pitchFamily="34" charset="77"/>
              </a:rPr>
              <a:t>Cardiotocography (</a:t>
            </a:r>
            <a:r>
              <a:rPr lang="en" sz="1200" b="1" dirty="0">
                <a:latin typeface="Lato" panose="020F0502020204030203" pitchFamily="34" charset="77"/>
              </a:rPr>
              <a:t>CTG</a:t>
            </a:r>
            <a:r>
              <a:rPr lang="en" sz="1200" dirty="0">
                <a:latin typeface="Lato" panose="020F0502020204030203" pitchFamily="34" charset="77"/>
              </a:rPr>
              <a:t>) is used to assess </a:t>
            </a:r>
            <a:r>
              <a:rPr lang="en" sz="1200" b="1" dirty="0">
                <a:latin typeface="Lato" panose="020F0502020204030203" pitchFamily="34" charset="77"/>
              </a:rPr>
              <a:t>fetal well-being</a:t>
            </a:r>
            <a:r>
              <a:rPr lang="en" sz="1200" dirty="0">
                <a:latin typeface="Lato" panose="020F0502020204030203" pitchFamily="34" charset="77"/>
              </a:rPr>
              <a:t> during pregnancy.</a:t>
            </a:r>
            <a:r>
              <a:rPr lang="en-GB" sz="1200" dirty="0">
                <a:latin typeface="Lato" panose="020F0502020204030203" pitchFamily="34" charset="77"/>
              </a:rPr>
              <a:t>  It helps identify complications and ensures timely medical intervention to protect both mother and baby</a:t>
            </a:r>
            <a:endParaRPr sz="1200" dirty="0">
              <a:latin typeface="Lato" panose="020F0502020204030203" pitchFamily="34" charset="77"/>
            </a:endParaRPr>
          </a:p>
          <a:p>
            <a:pPr marL="139700" indent="0">
              <a:lnSpc>
                <a:spcPct val="150000"/>
              </a:lnSpc>
            </a:pPr>
            <a:endParaRPr lang="en-GB" sz="1200" dirty="0">
              <a:latin typeface="Lato" panose="020F0502020204030203" pitchFamily="34" charset="77"/>
            </a:endParaRPr>
          </a:p>
        </p:txBody>
      </p:sp>
      <p:pic>
        <p:nvPicPr>
          <p:cNvPr id="3" name="Google Shape;400;p44">
            <a:extLst>
              <a:ext uri="{FF2B5EF4-FFF2-40B4-BE49-F238E27FC236}">
                <a16:creationId xmlns:a16="http://schemas.microsoft.com/office/drawing/2014/main" id="{14E2DE36-C7F0-69DD-F069-640FBC72C6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925" y="2508775"/>
            <a:ext cx="2138653" cy="213865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81;p43">
            <a:extLst>
              <a:ext uri="{FF2B5EF4-FFF2-40B4-BE49-F238E27FC236}">
                <a16:creationId xmlns:a16="http://schemas.microsoft.com/office/drawing/2014/main" id="{19947C06-C12B-6341-1985-22E1466E0FDE}"/>
              </a:ext>
            </a:extLst>
          </p:cNvPr>
          <p:cNvSpPr txBox="1">
            <a:spLocks/>
          </p:cNvSpPr>
          <p:nvPr/>
        </p:nvSpPr>
        <p:spPr>
          <a:xfrm>
            <a:off x="415077" y="2649894"/>
            <a:ext cx="4604793" cy="1571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3111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Lato" panose="020F0502020204030203" pitchFamily="34" charset="77"/>
              </a:rPr>
              <a:t>CTGs measure </a:t>
            </a:r>
            <a:r>
              <a:rPr lang="en-GB" sz="1200" dirty="0" err="1">
                <a:latin typeface="Lato" panose="020F0502020204030203" pitchFamily="34" charset="77"/>
              </a:rPr>
              <a:t>fetal</a:t>
            </a:r>
            <a:r>
              <a:rPr lang="en-GB" sz="1200" dirty="0">
                <a:latin typeface="Lato" panose="020F0502020204030203" pitchFamily="34" charset="77"/>
              </a:rPr>
              <a:t> heart rate (FHR), variability, accelerations, and decelerations  and are classified as:</a:t>
            </a:r>
          </a:p>
          <a:p>
            <a:pPr marL="768350" lvl="1" indent="-1714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200" dirty="0">
                <a:latin typeface="Lato" panose="020F0502020204030203" pitchFamily="34" charset="77"/>
              </a:rPr>
              <a:t>Normal</a:t>
            </a:r>
          </a:p>
          <a:p>
            <a:pPr marL="768350" lvl="1" indent="-1714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200" dirty="0">
                <a:latin typeface="Lato" panose="020F0502020204030203" pitchFamily="34" charset="77"/>
              </a:rPr>
              <a:t>Suspect</a:t>
            </a:r>
          </a:p>
          <a:p>
            <a:pPr marL="768350" lvl="1" indent="-1714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200" dirty="0">
                <a:latin typeface="Lato" panose="020F0502020204030203" pitchFamily="34" charset="77"/>
              </a:rPr>
              <a:t>Pathological</a:t>
            </a:r>
            <a:endParaRPr lang="en-GB" sz="1000"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1159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774635" y="244005"/>
            <a:ext cx="4740300" cy="8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395" name="Google Shape;395;p44"/>
          <p:cNvSpPr txBox="1">
            <a:spLocks noGrp="1"/>
          </p:cNvSpPr>
          <p:nvPr>
            <p:ph type="subTitle" idx="1"/>
          </p:nvPr>
        </p:nvSpPr>
        <p:spPr>
          <a:xfrm>
            <a:off x="298580" y="1179761"/>
            <a:ext cx="7534973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GB" sz="1400" dirty="0">
                <a:latin typeface="Lato" panose="020F0502020204030203" pitchFamily="34" charset="77"/>
              </a:rPr>
              <a:t>	Analysing CTGs and drawing conclusions is challenging, especially in underdeveloped countries due to a shortage of skilled medical professionals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400" dirty="0">
              <a:latin typeface="Lato" panose="020F0502020204030203" pitchFamily="34" charset="77"/>
            </a:endParaRPr>
          </a:p>
          <a:p>
            <a:pPr>
              <a:lnSpc>
                <a:spcPct val="150000"/>
              </a:lnSpc>
            </a:pPr>
            <a:endParaRPr lang="en-GB" sz="1400" dirty="0">
              <a:latin typeface="Lato" panose="020F0502020204030203" pitchFamily="34" charset="77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latin typeface="Lato" panose="020F0502020204030203" pitchFamily="34" charset="77"/>
              </a:rPr>
              <a:t> </a:t>
            </a:r>
          </a:p>
        </p:txBody>
      </p:sp>
      <p:sp>
        <p:nvSpPr>
          <p:cNvPr id="397" name="Google Shape;397;p44"/>
          <p:cNvSpPr/>
          <p:nvPr/>
        </p:nvSpPr>
        <p:spPr>
          <a:xfrm rot="-2700000">
            <a:off x="6178749" y="1076649"/>
            <a:ext cx="208271" cy="206225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FE80FB-2F5B-27AB-F90F-5EA1A7BA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421" y="2169307"/>
            <a:ext cx="1477991" cy="14779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F6F5CD-2D3A-FEB8-FE33-0898F2AFA0C9}"/>
              </a:ext>
            </a:extLst>
          </p:cNvPr>
          <p:cNvSpPr txBox="1"/>
          <p:nvPr/>
        </p:nvSpPr>
        <p:spPr>
          <a:xfrm>
            <a:off x="914278" y="2399877"/>
            <a:ext cx="5222060" cy="124649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latin typeface="Lato" panose="020F0502020204030203" pitchFamily="34" charset="77"/>
              </a:rPr>
              <a:t>AIM: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Lato" panose="020F0502020204030203" pitchFamily="34" charset="77"/>
              </a:rPr>
              <a:t>develop a </a:t>
            </a:r>
            <a:r>
              <a:rPr lang="en-GB" b="1" dirty="0">
                <a:latin typeface="Lato" panose="020F0502020204030203" pitchFamily="34" charset="77"/>
              </a:rPr>
              <a:t>machine learning model </a:t>
            </a:r>
            <a:r>
              <a:rPr lang="en-GB" dirty="0">
                <a:latin typeface="Lato" panose="020F0502020204030203" pitchFamily="34" charset="77"/>
              </a:rPr>
              <a:t>to accurately </a:t>
            </a:r>
            <a:r>
              <a:rPr lang="en-GB" b="1" dirty="0">
                <a:latin typeface="Lato" panose="020F0502020204030203" pitchFamily="34" charset="77"/>
              </a:rPr>
              <a:t>predict high risk </a:t>
            </a:r>
            <a:r>
              <a:rPr lang="en-GB" b="1" dirty="0" err="1">
                <a:latin typeface="Lato" panose="020F0502020204030203" pitchFamily="34" charset="77"/>
              </a:rPr>
              <a:t>fetuses</a:t>
            </a:r>
            <a:r>
              <a:rPr lang="en-GB" dirty="0">
                <a:latin typeface="Lato" panose="020F0502020204030203" pitchFamily="34" charset="77"/>
              </a:rPr>
              <a:t> based on CTG exams results</a:t>
            </a:r>
          </a:p>
          <a:p>
            <a:endParaRPr lang="en-IT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5"/>
          <p:cNvSpPr txBox="1">
            <a:spLocks noGrp="1"/>
          </p:cNvSpPr>
          <p:nvPr>
            <p:ph type="subTitle" idx="1"/>
          </p:nvPr>
        </p:nvSpPr>
        <p:spPr>
          <a:xfrm>
            <a:off x="361054" y="2346215"/>
            <a:ext cx="36078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406" name="Google Shape;406;p45"/>
          <p:cNvSpPr txBox="1">
            <a:spLocks noGrp="1"/>
          </p:cNvSpPr>
          <p:nvPr>
            <p:ph type="subTitle" idx="2"/>
          </p:nvPr>
        </p:nvSpPr>
        <p:spPr>
          <a:xfrm>
            <a:off x="4715461" y="2346215"/>
            <a:ext cx="36078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</a:t>
            </a:r>
            <a:endParaRPr dirty="0"/>
          </a:p>
        </p:txBody>
      </p:sp>
      <p:sp>
        <p:nvSpPr>
          <p:cNvPr id="407" name="Google Shape;407;p45"/>
          <p:cNvSpPr txBox="1">
            <a:spLocks noGrp="1"/>
          </p:cNvSpPr>
          <p:nvPr>
            <p:ph type="subTitle" idx="3"/>
          </p:nvPr>
        </p:nvSpPr>
        <p:spPr>
          <a:xfrm>
            <a:off x="1483753" y="2671225"/>
            <a:ext cx="3607800" cy="192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GB" b="1" dirty="0" err="1">
                <a:latin typeface="Lato" panose="020F0502020204030203" pitchFamily="34" charset="77"/>
              </a:rPr>
              <a:t>Fetal</a:t>
            </a:r>
            <a:r>
              <a:rPr lang="en-GB" b="1" dirty="0">
                <a:latin typeface="Lato" panose="020F0502020204030203" pitchFamily="34" charset="77"/>
              </a:rPr>
              <a:t> Health Classification (Kaggle):</a:t>
            </a:r>
          </a:p>
          <a:p>
            <a:pPr marL="0" indent="0" algn="l"/>
            <a:endParaRPr lang="en-GB" b="1" dirty="0">
              <a:latin typeface="Lato" panose="020F0502020204030203" pitchFamily="34" charset="7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2126 Rows and 22 columns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No </a:t>
            </a:r>
            <a:r>
              <a:rPr lang="en-GB" dirty="0" err="1">
                <a:latin typeface="Lato" panose="020F0502020204030203" pitchFamily="34" charset="77"/>
              </a:rPr>
              <a:t>NaN</a:t>
            </a:r>
            <a:endParaRPr lang="en-GB" dirty="0">
              <a:latin typeface="Lato" panose="020F0502020204030203" pitchFamily="34" charset="7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13 Duplicated values (dropped)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latin typeface="Lato" panose="020F0502020204030203" pitchFamily="34" charset="7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Lato" panose="020F0502020204030203" pitchFamily="34" charset="77"/>
              </a:rPr>
              <a:t>All columns are Floats, including “</a:t>
            </a:r>
            <a:r>
              <a:rPr lang="en-GB" dirty="0" err="1">
                <a:latin typeface="Lato" panose="020F0502020204030203" pitchFamily="34" charset="77"/>
              </a:rPr>
              <a:t>Fetal</a:t>
            </a:r>
            <a:r>
              <a:rPr lang="en-GB" dirty="0">
                <a:latin typeface="Lato" panose="020F0502020204030203" pitchFamily="34" charset="77"/>
              </a:rPr>
              <a:t> Health”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i="0" dirty="0">
              <a:solidFill>
                <a:srgbClr val="202124"/>
              </a:solidFill>
              <a:effectLst/>
              <a:latin typeface="Lato" panose="020F0502020204030203" pitchFamily="34" charset="7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" dirty="0">
              <a:latin typeface="Lato" panose="020F0502020204030203" pitchFamily="34" charset="77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dirty="0">
              <a:latin typeface="Lato" panose="020F0502020204030203" pitchFamily="34" charset="7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Lato" panose="020F0502020204030203" pitchFamily="34" charset="77"/>
            </a:endParaRPr>
          </a:p>
        </p:txBody>
      </p:sp>
      <p:sp>
        <p:nvSpPr>
          <p:cNvPr id="408" name="Google Shape;408;p45"/>
          <p:cNvSpPr txBox="1">
            <a:spLocks noGrp="1"/>
          </p:cNvSpPr>
          <p:nvPr>
            <p:ph type="subTitle" idx="4"/>
          </p:nvPr>
        </p:nvSpPr>
        <p:spPr>
          <a:xfrm>
            <a:off x="6021515" y="2742669"/>
            <a:ext cx="2640596" cy="17046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Lato" panose="020F0502020204030203" pitchFamily="34" charset="77"/>
              </a:rPr>
              <a:t>“Fetal Health”: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latin typeface="Lato" panose="020F0502020204030203" pitchFamily="34" charset="7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dirty="0">
                <a:latin typeface="Lato" panose="020F0502020204030203" pitchFamily="34" charset="77"/>
              </a:rPr>
              <a:t>1 = Normal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dirty="0">
                <a:latin typeface="Lato" panose="020F0502020204030203" pitchFamily="34" charset="77"/>
              </a:rPr>
              <a:t>2 = Suspect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" dirty="0">
                <a:latin typeface="Lato" panose="020F0502020204030203" pitchFamily="34" charset="77"/>
              </a:rPr>
              <a:t>3 = Pathological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" dirty="0">
              <a:latin typeface="Lato" panose="020F0502020204030203" pitchFamily="34" charset="77"/>
            </a:endParaRPr>
          </a:p>
          <a:p>
            <a:pPr marL="285750" indent="-285750" algn="l">
              <a:buFont typeface="Wingdings" pitchFamily="2" charset="2"/>
              <a:buChar char="à"/>
            </a:pPr>
            <a:r>
              <a:rPr lang="en" b="1" dirty="0">
                <a:latin typeface="Lato" panose="020F0502020204030203" pitchFamily="34" charset="77"/>
              </a:rPr>
              <a:t>Classification Problem</a:t>
            </a:r>
          </a:p>
        </p:txBody>
      </p:sp>
      <p:sp>
        <p:nvSpPr>
          <p:cNvPr id="411" name="Google Shape;411;p45"/>
          <p:cNvSpPr/>
          <p:nvPr/>
        </p:nvSpPr>
        <p:spPr>
          <a:xfrm rot="-6282862" flipH="1">
            <a:off x="8200383" y="56049"/>
            <a:ext cx="802771" cy="1349422"/>
          </a:xfrm>
          <a:custGeom>
            <a:avLst/>
            <a:gdLst/>
            <a:ahLst/>
            <a:cxnLst/>
            <a:rect l="l" t="t" r="r" b="b"/>
            <a:pathLst>
              <a:path w="11650" h="19584" extrusionOk="0">
                <a:moveTo>
                  <a:pt x="5508" y="1"/>
                </a:moveTo>
                <a:cubicBezTo>
                  <a:pt x="5508" y="1"/>
                  <a:pt x="4687" y="1171"/>
                  <a:pt x="4744" y="2091"/>
                </a:cubicBezTo>
                <a:cubicBezTo>
                  <a:pt x="4802" y="3012"/>
                  <a:pt x="6522" y="4376"/>
                  <a:pt x="6715" y="5080"/>
                </a:cubicBezTo>
                <a:cubicBezTo>
                  <a:pt x="6835" y="5517"/>
                  <a:pt x="6758" y="6095"/>
                  <a:pt x="6683" y="6470"/>
                </a:cubicBezTo>
                <a:cubicBezTo>
                  <a:pt x="6604" y="6578"/>
                  <a:pt x="6523" y="6687"/>
                  <a:pt x="6439" y="6795"/>
                </a:cubicBezTo>
                <a:cubicBezTo>
                  <a:pt x="6078" y="7265"/>
                  <a:pt x="5684" y="7737"/>
                  <a:pt x="5283" y="8219"/>
                </a:cubicBezTo>
                <a:cubicBezTo>
                  <a:pt x="4950" y="8620"/>
                  <a:pt x="4611" y="9028"/>
                  <a:pt x="4285" y="9453"/>
                </a:cubicBezTo>
                <a:cubicBezTo>
                  <a:pt x="4723" y="8407"/>
                  <a:pt x="5156" y="7012"/>
                  <a:pt x="4778" y="6213"/>
                </a:cubicBezTo>
                <a:cubicBezTo>
                  <a:pt x="4119" y="4817"/>
                  <a:pt x="3107" y="4247"/>
                  <a:pt x="3107" y="4247"/>
                </a:cubicBezTo>
                <a:lnTo>
                  <a:pt x="3107" y="4247"/>
                </a:lnTo>
                <a:cubicBezTo>
                  <a:pt x="2459" y="6183"/>
                  <a:pt x="3788" y="8001"/>
                  <a:pt x="4037" y="8665"/>
                </a:cubicBezTo>
                <a:cubicBezTo>
                  <a:pt x="4153" y="8977"/>
                  <a:pt x="4071" y="9468"/>
                  <a:pt x="3949" y="9904"/>
                </a:cubicBezTo>
                <a:cubicBezTo>
                  <a:pt x="3620" y="10366"/>
                  <a:pt x="3319" y="10857"/>
                  <a:pt x="3102" y="11395"/>
                </a:cubicBezTo>
                <a:cubicBezTo>
                  <a:pt x="3068" y="11470"/>
                  <a:pt x="3044" y="11550"/>
                  <a:pt x="3019" y="11629"/>
                </a:cubicBezTo>
                <a:cubicBezTo>
                  <a:pt x="2995" y="11710"/>
                  <a:pt x="2965" y="11784"/>
                  <a:pt x="2947" y="11869"/>
                </a:cubicBezTo>
                <a:lnTo>
                  <a:pt x="2893" y="12127"/>
                </a:lnTo>
                <a:cubicBezTo>
                  <a:pt x="2883" y="12171"/>
                  <a:pt x="2880" y="12209"/>
                  <a:pt x="2877" y="12247"/>
                </a:cubicBezTo>
                <a:lnTo>
                  <a:pt x="2866" y="12361"/>
                </a:lnTo>
                <a:lnTo>
                  <a:pt x="2854" y="12476"/>
                </a:lnTo>
                <a:lnTo>
                  <a:pt x="2853" y="12491"/>
                </a:lnTo>
                <a:lnTo>
                  <a:pt x="2852" y="12512"/>
                </a:lnTo>
                <a:lnTo>
                  <a:pt x="2852" y="12519"/>
                </a:lnTo>
                <a:lnTo>
                  <a:pt x="2852" y="12549"/>
                </a:lnTo>
                <a:lnTo>
                  <a:pt x="2852" y="12608"/>
                </a:lnTo>
                <a:cubicBezTo>
                  <a:pt x="2852" y="12686"/>
                  <a:pt x="2851" y="12764"/>
                  <a:pt x="2851" y="12841"/>
                </a:cubicBezTo>
                <a:cubicBezTo>
                  <a:pt x="2852" y="12997"/>
                  <a:pt x="2847" y="13151"/>
                  <a:pt x="2860" y="13303"/>
                </a:cubicBezTo>
                <a:cubicBezTo>
                  <a:pt x="2867" y="13428"/>
                  <a:pt x="2874" y="13550"/>
                  <a:pt x="2881" y="13671"/>
                </a:cubicBezTo>
                <a:cubicBezTo>
                  <a:pt x="2666" y="13257"/>
                  <a:pt x="2408" y="12673"/>
                  <a:pt x="2458" y="12327"/>
                </a:cubicBezTo>
                <a:cubicBezTo>
                  <a:pt x="2543" y="11752"/>
                  <a:pt x="2412" y="10075"/>
                  <a:pt x="813" y="8832"/>
                </a:cubicBezTo>
                <a:cubicBezTo>
                  <a:pt x="813" y="8832"/>
                  <a:pt x="0" y="10027"/>
                  <a:pt x="566" y="11513"/>
                </a:cubicBezTo>
                <a:cubicBezTo>
                  <a:pt x="1096" y="12905"/>
                  <a:pt x="1881" y="12421"/>
                  <a:pt x="2933" y="14195"/>
                </a:cubicBezTo>
                <a:cubicBezTo>
                  <a:pt x="2933" y="14197"/>
                  <a:pt x="2933" y="14198"/>
                  <a:pt x="2933" y="14200"/>
                </a:cubicBezTo>
                <a:cubicBezTo>
                  <a:pt x="2943" y="14273"/>
                  <a:pt x="2951" y="14345"/>
                  <a:pt x="2959" y="14418"/>
                </a:cubicBezTo>
                <a:cubicBezTo>
                  <a:pt x="2970" y="14489"/>
                  <a:pt x="2982" y="14560"/>
                  <a:pt x="2993" y="14631"/>
                </a:cubicBezTo>
                <a:cubicBezTo>
                  <a:pt x="3017" y="14773"/>
                  <a:pt x="3036" y="14913"/>
                  <a:pt x="3063" y="15050"/>
                </a:cubicBezTo>
                <a:cubicBezTo>
                  <a:pt x="3170" y="15599"/>
                  <a:pt x="3297" y="16112"/>
                  <a:pt x="3440" y="16578"/>
                </a:cubicBezTo>
                <a:cubicBezTo>
                  <a:pt x="3584" y="17042"/>
                  <a:pt x="3732" y="17465"/>
                  <a:pt x="3884" y="17831"/>
                </a:cubicBezTo>
                <a:cubicBezTo>
                  <a:pt x="4030" y="18200"/>
                  <a:pt x="4179" y="18514"/>
                  <a:pt x="4305" y="18773"/>
                </a:cubicBezTo>
                <a:cubicBezTo>
                  <a:pt x="4374" y="18901"/>
                  <a:pt x="4430" y="19016"/>
                  <a:pt x="4488" y="19116"/>
                </a:cubicBezTo>
                <a:cubicBezTo>
                  <a:pt x="4517" y="19165"/>
                  <a:pt x="4544" y="19211"/>
                  <a:pt x="4569" y="19253"/>
                </a:cubicBezTo>
                <a:cubicBezTo>
                  <a:pt x="4591" y="19294"/>
                  <a:pt x="4625" y="19342"/>
                  <a:pt x="4649" y="19380"/>
                </a:cubicBezTo>
                <a:cubicBezTo>
                  <a:pt x="4675" y="19418"/>
                  <a:pt x="4697" y="19452"/>
                  <a:pt x="4717" y="19481"/>
                </a:cubicBezTo>
                <a:cubicBezTo>
                  <a:pt x="4734" y="19503"/>
                  <a:pt x="4750" y="19523"/>
                  <a:pt x="4761" y="19537"/>
                </a:cubicBezTo>
                <a:cubicBezTo>
                  <a:pt x="4785" y="19568"/>
                  <a:pt x="4797" y="19584"/>
                  <a:pt x="4797" y="19584"/>
                </a:cubicBezTo>
                <a:lnTo>
                  <a:pt x="5338" y="19133"/>
                </a:lnTo>
                <a:cubicBezTo>
                  <a:pt x="5338" y="19133"/>
                  <a:pt x="5325" y="19118"/>
                  <a:pt x="5301" y="19088"/>
                </a:cubicBezTo>
                <a:cubicBezTo>
                  <a:pt x="5288" y="19072"/>
                  <a:pt x="5273" y="19054"/>
                  <a:pt x="5255" y="19032"/>
                </a:cubicBezTo>
                <a:cubicBezTo>
                  <a:pt x="5243" y="19015"/>
                  <a:pt x="5229" y="18993"/>
                  <a:pt x="5213" y="18971"/>
                </a:cubicBezTo>
                <a:cubicBezTo>
                  <a:pt x="5197" y="18945"/>
                  <a:pt x="5182" y="18926"/>
                  <a:pt x="5158" y="18887"/>
                </a:cubicBezTo>
                <a:cubicBezTo>
                  <a:pt x="5135" y="18850"/>
                  <a:pt x="5111" y="18810"/>
                  <a:pt x="5085" y="18767"/>
                </a:cubicBezTo>
                <a:cubicBezTo>
                  <a:pt x="5030" y="18683"/>
                  <a:pt x="4975" y="18574"/>
                  <a:pt x="4908" y="18459"/>
                </a:cubicBezTo>
                <a:cubicBezTo>
                  <a:pt x="4784" y="18221"/>
                  <a:pt x="4633" y="17928"/>
                  <a:pt x="4483" y="17579"/>
                </a:cubicBezTo>
                <a:cubicBezTo>
                  <a:pt x="4329" y="17234"/>
                  <a:pt x="4176" y="16833"/>
                  <a:pt x="4025" y="16390"/>
                </a:cubicBezTo>
                <a:cubicBezTo>
                  <a:pt x="3875" y="15947"/>
                  <a:pt x="3740" y="15460"/>
                  <a:pt x="3621" y="14937"/>
                </a:cubicBezTo>
                <a:cubicBezTo>
                  <a:pt x="3593" y="14807"/>
                  <a:pt x="3571" y="14673"/>
                  <a:pt x="3544" y="14538"/>
                </a:cubicBezTo>
                <a:cubicBezTo>
                  <a:pt x="3531" y="14470"/>
                  <a:pt x="3518" y="14402"/>
                  <a:pt x="3505" y="14335"/>
                </a:cubicBezTo>
                <a:cubicBezTo>
                  <a:pt x="3495" y="14266"/>
                  <a:pt x="3486" y="14197"/>
                  <a:pt x="3475" y="14128"/>
                </a:cubicBezTo>
                <a:cubicBezTo>
                  <a:pt x="3457" y="13988"/>
                  <a:pt x="3435" y="13848"/>
                  <a:pt x="3418" y="13706"/>
                </a:cubicBezTo>
                <a:cubicBezTo>
                  <a:pt x="3416" y="13684"/>
                  <a:pt x="3414" y="13660"/>
                  <a:pt x="3412" y="13637"/>
                </a:cubicBezTo>
                <a:cubicBezTo>
                  <a:pt x="3509" y="13116"/>
                  <a:pt x="3684" y="12518"/>
                  <a:pt x="3997" y="12084"/>
                </a:cubicBezTo>
                <a:cubicBezTo>
                  <a:pt x="4134" y="11894"/>
                  <a:pt x="4286" y="11821"/>
                  <a:pt x="4453" y="11821"/>
                </a:cubicBezTo>
                <a:cubicBezTo>
                  <a:pt x="4980" y="11821"/>
                  <a:pt x="5658" y="12540"/>
                  <a:pt x="6493" y="12540"/>
                </a:cubicBezTo>
                <a:cubicBezTo>
                  <a:pt x="6717" y="12540"/>
                  <a:pt x="6952" y="12488"/>
                  <a:pt x="7198" y="12357"/>
                </a:cubicBezTo>
                <a:cubicBezTo>
                  <a:pt x="8654" y="11584"/>
                  <a:pt x="8935" y="9319"/>
                  <a:pt x="8935" y="9319"/>
                </a:cubicBezTo>
                <a:lnTo>
                  <a:pt x="8935" y="9319"/>
                </a:lnTo>
                <a:cubicBezTo>
                  <a:pt x="8033" y="10348"/>
                  <a:pt x="5136" y="10791"/>
                  <a:pt x="4140" y="11377"/>
                </a:cubicBezTo>
                <a:cubicBezTo>
                  <a:pt x="3729" y="11618"/>
                  <a:pt x="3492" y="12148"/>
                  <a:pt x="3356" y="12694"/>
                </a:cubicBezTo>
                <a:lnTo>
                  <a:pt x="3354" y="12613"/>
                </a:lnTo>
                <a:lnTo>
                  <a:pt x="3353" y="12558"/>
                </a:lnTo>
                <a:lnTo>
                  <a:pt x="3352" y="12529"/>
                </a:lnTo>
                <a:lnTo>
                  <a:pt x="3352" y="12524"/>
                </a:lnTo>
                <a:lnTo>
                  <a:pt x="3352" y="12516"/>
                </a:lnTo>
                <a:lnTo>
                  <a:pt x="3360" y="12401"/>
                </a:lnTo>
                <a:lnTo>
                  <a:pt x="3367" y="12286"/>
                </a:lnTo>
                <a:cubicBezTo>
                  <a:pt x="3369" y="12247"/>
                  <a:pt x="3373" y="12209"/>
                  <a:pt x="3381" y="12178"/>
                </a:cubicBezTo>
                <a:lnTo>
                  <a:pt x="3418" y="11979"/>
                </a:lnTo>
                <a:cubicBezTo>
                  <a:pt x="3428" y="11912"/>
                  <a:pt x="3456" y="11840"/>
                  <a:pt x="3473" y="11771"/>
                </a:cubicBezTo>
                <a:cubicBezTo>
                  <a:pt x="3494" y="11701"/>
                  <a:pt x="3512" y="11630"/>
                  <a:pt x="3541" y="11561"/>
                </a:cubicBezTo>
                <a:cubicBezTo>
                  <a:pt x="3746" y="11005"/>
                  <a:pt x="4069" y="10467"/>
                  <a:pt x="4428" y="9954"/>
                </a:cubicBezTo>
                <a:cubicBezTo>
                  <a:pt x="4699" y="9563"/>
                  <a:pt x="4990" y="9182"/>
                  <a:pt x="5283" y="8807"/>
                </a:cubicBezTo>
                <a:cubicBezTo>
                  <a:pt x="6254" y="8489"/>
                  <a:pt x="8530" y="8245"/>
                  <a:pt x="9491" y="7952"/>
                </a:cubicBezTo>
                <a:cubicBezTo>
                  <a:pt x="10628" y="7605"/>
                  <a:pt x="11391" y="5088"/>
                  <a:pt x="11391" y="5088"/>
                </a:cubicBezTo>
                <a:cubicBezTo>
                  <a:pt x="11390" y="5088"/>
                  <a:pt x="11389" y="5088"/>
                  <a:pt x="11388" y="5088"/>
                </a:cubicBezTo>
                <a:cubicBezTo>
                  <a:pt x="10562" y="5088"/>
                  <a:pt x="8285" y="6255"/>
                  <a:pt x="7419" y="7520"/>
                </a:cubicBezTo>
                <a:cubicBezTo>
                  <a:pt x="6885" y="8301"/>
                  <a:pt x="6235" y="8451"/>
                  <a:pt x="5813" y="8451"/>
                </a:cubicBezTo>
                <a:cubicBezTo>
                  <a:pt x="5721" y="8451"/>
                  <a:pt x="5641" y="8444"/>
                  <a:pt x="5574" y="8435"/>
                </a:cubicBezTo>
                <a:cubicBezTo>
                  <a:pt x="5958" y="7946"/>
                  <a:pt x="6338" y="7464"/>
                  <a:pt x="6687" y="6980"/>
                </a:cubicBezTo>
                <a:cubicBezTo>
                  <a:pt x="7040" y="6494"/>
                  <a:pt x="7362" y="6007"/>
                  <a:pt x="7627" y="5519"/>
                </a:cubicBezTo>
                <a:cubicBezTo>
                  <a:pt x="7737" y="5316"/>
                  <a:pt x="7837" y="5114"/>
                  <a:pt x="7926" y="4913"/>
                </a:cubicBezTo>
                <a:cubicBezTo>
                  <a:pt x="8610" y="4464"/>
                  <a:pt x="10534" y="3582"/>
                  <a:pt x="11054" y="2761"/>
                </a:cubicBezTo>
                <a:cubicBezTo>
                  <a:pt x="11649" y="1822"/>
                  <a:pt x="11303" y="897"/>
                  <a:pt x="11303" y="897"/>
                </a:cubicBezTo>
                <a:lnTo>
                  <a:pt x="11303" y="897"/>
                </a:lnTo>
                <a:cubicBezTo>
                  <a:pt x="10224" y="1024"/>
                  <a:pt x="9570" y="2424"/>
                  <a:pt x="9257" y="3493"/>
                </a:cubicBezTo>
                <a:cubicBezTo>
                  <a:pt x="9013" y="4327"/>
                  <a:pt x="8338" y="4552"/>
                  <a:pt x="8051" y="4611"/>
                </a:cubicBezTo>
                <a:cubicBezTo>
                  <a:pt x="8121" y="4431"/>
                  <a:pt x="8181" y="4252"/>
                  <a:pt x="8230" y="4075"/>
                </a:cubicBezTo>
                <a:cubicBezTo>
                  <a:pt x="8300" y="3842"/>
                  <a:pt x="8338" y="3610"/>
                  <a:pt x="8373" y="3390"/>
                </a:cubicBezTo>
                <a:cubicBezTo>
                  <a:pt x="8382" y="3279"/>
                  <a:pt x="8391" y="3171"/>
                  <a:pt x="8400" y="3066"/>
                </a:cubicBezTo>
                <a:cubicBezTo>
                  <a:pt x="8411" y="2961"/>
                  <a:pt x="8400" y="2859"/>
                  <a:pt x="8401" y="2760"/>
                </a:cubicBezTo>
                <a:cubicBezTo>
                  <a:pt x="8400" y="2710"/>
                  <a:pt x="8399" y="2661"/>
                  <a:pt x="8399" y="2614"/>
                </a:cubicBezTo>
                <a:cubicBezTo>
                  <a:pt x="8397" y="2565"/>
                  <a:pt x="8389" y="2519"/>
                  <a:pt x="8384" y="2473"/>
                </a:cubicBezTo>
                <a:cubicBezTo>
                  <a:pt x="8373" y="2380"/>
                  <a:pt x="8362" y="2292"/>
                  <a:pt x="8352" y="2208"/>
                </a:cubicBezTo>
                <a:cubicBezTo>
                  <a:pt x="8318" y="2039"/>
                  <a:pt x="8281" y="1886"/>
                  <a:pt x="8247" y="1749"/>
                </a:cubicBezTo>
                <a:cubicBezTo>
                  <a:pt x="8200" y="1615"/>
                  <a:pt x="8159" y="1495"/>
                  <a:pt x="8123" y="1391"/>
                </a:cubicBezTo>
                <a:cubicBezTo>
                  <a:pt x="8085" y="1288"/>
                  <a:pt x="8039" y="1206"/>
                  <a:pt x="8009" y="1137"/>
                </a:cubicBezTo>
                <a:cubicBezTo>
                  <a:pt x="7945" y="999"/>
                  <a:pt x="7911" y="926"/>
                  <a:pt x="7911" y="926"/>
                </a:cubicBezTo>
                <a:lnTo>
                  <a:pt x="7797" y="985"/>
                </a:lnTo>
                <a:cubicBezTo>
                  <a:pt x="7797" y="985"/>
                  <a:pt x="7829" y="1057"/>
                  <a:pt x="7886" y="1192"/>
                </a:cubicBezTo>
                <a:cubicBezTo>
                  <a:pt x="7914" y="1260"/>
                  <a:pt x="7956" y="1341"/>
                  <a:pt x="7990" y="1441"/>
                </a:cubicBezTo>
                <a:cubicBezTo>
                  <a:pt x="8022" y="1543"/>
                  <a:pt x="8059" y="1659"/>
                  <a:pt x="8100" y="1790"/>
                </a:cubicBezTo>
                <a:cubicBezTo>
                  <a:pt x="8129" y="1923"/>
                  <a:pt x="8160" y="2071"/>
                  <a:pt x="8189" y="2232"/>
                </a:cubicBezTo>
                <a:cubicBezTo>
                  <a:pt x="8196" y="2315"/>
                  <a:pt x="8204" y="2399"/>
                  <a:pt x="8211" y="2487"/>
                </a:cubicBezTo>
                <a:cubicBezTo>
                  <a:pt x="8214" y="2532"/>
                  <a:pt x="8221" y="2577"/>
                  <a:pt x="8223" y="2622"/>
                </a:cubicBezTo>
                <a:cubicBezTo>
                  <a:pt x="8221" y="2668"/>
                  <a:pt x="8220" y="2715"/>
                  <a:pt x="8220" y="2762"/>
                </a:cubicBezTo>
                <a:cubicBezTo>
                  <a:pt x="8216" y="2857"/>
                  <a:pt x="8224" y="2954"/>
                  <a:pt x="8211" y="3055"/>
                </a:cubicBezTo>
                <a:cubicBezTo>
                  <a:pt x="8200" y="3155"/>
                  <a:pt x="8188" y="3258"/>
                  <a:pt x="8176" y="3362"/>
                </a:cubicBezTo>
                <a:cubicBezTo>
                  <a:pt x="8136" y="3572"/>
                  <a:pt x="8094" y="3791"/>
                  <a:pt x="8021" y="4014"/>
                </a:cubicBezTo>
                <a:cubicBezTo>
                  <a:pt x="7883" y="4461"/>
                  <a:pt x="7670" y="4925"/>
                  <a:pt x="7399" y="5391"/>
                </a:cubicBezTo>
                <a:cubicBezTo>
                  <a:pt x="7254" y="5639"/>
                  <a:pt x="7093" y="5888"/>
                  <a:pt x="6920" y="6138"/>
                </a:cubicBezTo>
                <a:cubicBezTo>
                  <a:pt x="6878" y="5486"/>
                  <a:pt x="6780" y="3724"/>
                  <a:pt x="6842" y="2807"/>
                </a:cubicBezTo>
                <a:cubicBezTo>
                  <a:pt x="6922" y="1670"/>
                  <a:pt x="5508" y="1"/>
                  <a:pt x="550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5"/>
          <p:cNvSpPr/>
          <p:nvPr/>
        </p:nvSpPr>
        <p:spPr>
          <a:xfrm rot="10800000" flipH="1">
            <a:off x="785087" y="-386814"/>
            <a:ext cx="1002960" cy="1884858"/>
          </a:xfrm>
          <a:custGeom>
            <a:avLst/>
            <a:gdLst/>
            <a:ahLst/>
            <a:cxnLst/>
            <a:rect l="l" t="t" r="r" b="b"/>
            <a:pathLst>
              <a:path w="20455" h="38441" extrusionOk="0">
                <a:moveTo>
                  <a:pt x="8383" y="17974"/>
                </a:moveTo>
                <a:lnTo>
                  <a:pt x="8383" y="17974"/>
                </a:lnTo>
                <a:cubicBezTo>
                  <a:pt x="8384" y="17974"/>
                  <a:pt x="8384" y="17974"/>
                  <a:pt x="8384" y="17975"/>
                </a:cubicBezTo>
                <a:lnTo>
                  <a:pt x="8384" y="17975"/>
                </a:lnTo>
                <a:cubicBezTo>
                  <a:pt x="8384" y="17974"/>
                  <a:pt x="8384" y="17974"/>
                  <a:pt x="8383" y="17974"/>
                </a:cubicBezTo>
                <a:close/>
                <a:moveTo>
                  <a:pt x="6372" y="0"/>
                </a:moveTo>
                <a:cubicBezTo>
                  <a:pt x="6372" y="0"/>
                  <a:pt x="6372" y="1"/>
                  <a:pt x="6372" y="1"/>
                </a:cubicBezTo>
                <a:cubicBezTo>
                  <a:pt x="6391" y="18"/>
                  <a:pt x="6235" y="3336"/>
                  <a:pt x="7172" y="5455"/>
                </a:cubicBezTo>
                <a:cubicBezTo>
                  <a:pt x="8035" y="7193"/>
                  <a:pt x="8915" y="10599"/>
                  <a:pt x="9189" y="11828"/>
                </a:cubicBezTo>
                <a:cubicBezTo>
                  <a:pt x="8843" y="11325"/>
                  <a:pt x="8505" y="10831"/>
                  <a:pt x="8180" y="10346"/>
                </a:cubicBezTo>
                <a:cubicBezTo>
                  <a:pt x="7580" y="9452"/>
                  <a:pt x="7027" y="8586"/>
                  <a:pt x="6554" y="7763"/>
                </a:cubicBezTo>
                <a:cubicBezTo>
                  <a:pt x="6312" y="7354"/>
                  <a:pt x="6107" y="6951"/>
                  <a:pt x="5905" y="6569"/>
                </a:cubicBezTo>
                <a:cubicBezTo>
                  <a:pt x="5813" y="6377"/>
                  <a:pt x="5723" y="6189"/>
                  <a:pt x="5634" y="6007"/>
                </a:cubicBezTo>
                <a:cubicBezTo>
                  <a:pt x="5543" y="5824"/>
                  <a:pt x="5477" y="5645"/>
                  <a:pt x="5399" y="5472"/>
                </a:cubicBezTo>
                <a:cubicBezTo>
                  <a:pt x="5362" y="5385"/>
                  <a:pt x="5325" y="5300"/>
                  <a:pt x="5288" y="5217"/>
                </a:cubicBezTo>
                <a:cubicBezTo>
                  <a:pt x="5253" y="5132"/>
                  <a:pt x="5226" y="5050"/>
                  <a:pt x="5194" y="4970"/>
                </a:cubicBezTo>
                <a:cubicBezTo>
                  <a:pt x="5135" y="4807"/>
                  <a:pt x="5076" y="4652"/>
                  <a:pt x="5018" y="4502"/>
                </a:cubicBezTo>
                <a:cubicBezTo>
                  <a:pt x="4922" y="4205"/>
                  <a:pt x="4835" y="3931"/>
                  <a:pt x="4759" y="3685"/>
                </a:cubicBezTo>
                <a:cubicBezTo>
                  <a:pt x="4700" y="3444"/>
                  <a:pt x="4644" y="3227"/>
                  <a:pt x="4595" y="3039"/>
                </a:cubicBezTo>
                <a:cubicBezTo>
                  <a:pt x="4547" y="2850"/>
                  <a:pt x="4528" y="2697"/>
                  <a:pt x="4500" y="2570"/>
                </a:cubicBezTo>
                <a:cubicBezTo>
                  <a:pt x="4452" y="2315"/>
                  <a:pt x="4424" y="2179"/>
                  <a:pt x="4424" y="2179"/>
                </a:cubicBezTo>
                <a:cubicBezTo>
                  <a:pt x="4358" y="2150"/>
                  <a:pt x="4292" y="2121"/>
                  <a:pt x="4227" y="2092"/>
                </a:cubicBezTo>
                <a:lnTo>
                  <a:pt x="4227" y="2092"/>
                </a:lnTo>
                <a:cubicBezTo>
                  <a:pt x="4227" y="2092"/>
                  <a:pt x="4252" y="2230"/>
                  <a:pt x="4297" y="2488"/>
                </a:cubicBezTo>
                <a:cubicBezTo>
                  <a:pt x="4322" y="2619"/>
                  <a:pt x="4339" y="2774"/>
                  <a:pt x="4383" y="2967"/>
                </a:cubicBezTo>
                <a:cubicBezTo>
                  <a:pt x="4430" y="3161"/>
                  <a:pt x="4483" y="3383"/>
                  <a:pt x="4539" y="3632"/>
                </a:cubicBezTo>
                <a:cubicBezTo>
                  <a:pt x="4613" y="3885"/>
                  <a:pt x="4698" y="4168"/>
                  <a:pt x="4792" y="4476"/>
                </a:cubicBezTo>
                <a:cubicBezTo>
                  <a:pt x="4849" y="4632"/>
                  <a:pt x="4907" y="4794"/>
                  <a:pt x="4966" y="4962"/>
                </a:cubicBezTo>
                <a:cubicBezTo>
                  <a:pt x="4997" y="5046"/>
                  <a:pt x="5024" y="5131"/>
                  <a:pt x="5059" y="5219"/>
                </a:cubicBezTo>
                <a:cubicBezTo>
                  <a:pt x="5096" y="5306"/>
                  <a:pt x="5133" y="5395"/>
                  <a:pt x="5171" y="5485"/>
                </a:cubicBezTo>
                <a:cubicBezTo>
                  <a:pt x="5248" y="5665"/>
                  <a:pt x="5315" y="5853"/>
                  <a:pt x="5405" y="6044"/>
                </a:cubicBezTo>
                <a:cubicBezTo>
                  <a:pt x="5496" y="6235"/>
                  <a:pt x="5586" y="6431"/>
                  <a:pt x="5678" y="6634"/>
                </a:cubicBezTo>
                <a:cubicBezTo>
                  <a:pt x="5880" y="7033"/>
                  <a:pt x="6089" y="7456"/>
                  <a:pt x="6332" y="7883"/>
                </a:cubicBezTo>
                <a:cubicBezTo>
                  <a:pt x="6512" y="8207"/>
                  <a:pt x="6702" y="8537"/>
                  <a:pt x="6901" y="8873"/>
                </a:cubicBezTo>
                <a:cubicBezTo>
                  <a:pt x="6510" y="8765"/>
                  <a:pt x="5531" y="8358"/>
                  <a:pt x="4645" y="6888"/>
                </a:cubicBezTo>
                <a:cubicBezTo>
                  <a:pt x="3538" y="5016"/>
                  <a:pt x="1519" y="2754"/>
                  <a:pt x="80" y="2754"/>
                </a:cubicBezTo>
                <a:cubicBezTo>
                  <a:pt x="54" y="2754"/>
                  <a:pt x="27" y="2755"/>
                  <a:pt x="1" y="2757"/>
                </a:cubicBezTo>
                <a:cubicBezTo>
                  <a:pt x="3" y="2766"/>
                  <a:pt x="429" y="4351"/>
                  <a:pt x="1874" y="5837"/>
                </a:cubicBezTo>
                <a:cubicBezTo>
                  <a:pt x="3141" y="7079"/>
                  <a:pt x="6093" y="8563"/>
                  <a:pt x="7230" y="9413"/>
                </a:cubicBezTo>
                <a:cubicBezTo>
                  <a:pt x="7465" y="9796"/>
                  <a:pt x="7711" y="10185"/>
                  <a:pt x="7964" y="10578"/>
                </a:cubicBezTo>
                <a:cubicBezTo>
                  <a:pt x="8562" y="11507"/>
                  <a:pt x="9203" y="12464"/>
                  <a:pt x="9848" y="13453"/>
                </a:cubicBezTo>
                <a:cubicBezTo>
                  <a:pt x="10494" y="14442"/>
                  <a:pt x="11146" y="15464"/>
                  <a:pt x="11770" y="16530"/>
                </a:cubicBezTo>
                <a:cubicBezTo>
                  <a:pt x="11766" y="16534"/>
                  <a:pt x="11700" y="16560"/>
                  <a:pt x="11580" y="16560"/>
                </a:cubicBezTo>
                <a:cubicBezTo>
                  <a:pt x="11206" y="16560"/>
                  <a:pt x="10312" y="16312"/>
                  <a:pt x="9153" y="14385"/>
                </a:cubicBezTo>
                <a:cubicBezTo>
                  <a:pt x="7638" y="11856"/>
                  <a:pt x="4233" y="9847"/>
                  <a:pt x="3123" y="9847"/>
                </a:cubicBezTo>
                <a:cubicBezTo>
                  <a:pt x="3092" y="9847"/>
                  <a:pt x="3062" y="9849"/>
                  <a:pt x="3035" y="9852"/>
                </a:cubicBezTo>
                <a:cubicBezTo>
                  <a:pt x="3077" y="9866"/>
                  <a:pt x="4457" y="13333"/>
                  <a:pt x="6745" y="14929"/>
                </a:cubicBezTo>
                <a:cubicBezTo>
                  <a:pt x="9080" y="16508"/>
                  <a:pt x="12085" y="17172"/>
                  <a:pt x="12708" y="18223"/>
                </a:cubicBezTo>
                <a:cubicBezTo>
                  <a:pt x="12989" y="18761"/>
                  <a:pt x="13256" y="19310"/>
                  <a:pt x="13506" y="19872"/>
                </a:cubicBezTo>
                <a:cubicBezTo>
                  <a:pt x="14024" y="21032"/>
                  <a:pt x="14458" y="22257"/>
                  <a:pt x="14707" y="23487"/>
                </a:cubicBezTo>
                <a:cubicBezTo>
                  <a:pt x="14743" y="23641"/>
                  <a:pt x="14765" y="23794"/>
                  <a:pt x="14787" y="23946"/>
                </a:cubicBezTo>
                <a:cubicBezTo>
                  <a:pt x="14809" y="24096"/>
                  <a:pt x="14839" y="24256"/>
                  <a:pt x="14850" y="24397"/>
                </a:cubicBezTo>
                <a:cubicBezTo>
                  <a:pt x="14863" y="24538"/>
                  <a:pt x="14875" y="24680"/>
                  <a:pt x="14887" y="24822"/>
                </a:cubicBezTo>
                <a:cubicBezTo>
                  <a:pt x="14894" y="24890"/>
                  <a:pt x="14896" y="24969"/>
                  <a:pt x="14896" y="25051"/>
                </a:cubicBezTo>
                <a:cubicBezTo>
                  <a:pt x="14897" y="25131"/>
                  <a:pt x="14897" y="25210"/>
                  <a:pt x="14898" y="25290"/>
                </a:cubicBezTo>
                <a:cubicBezTo>
                  <a:pt x="14898" y="25369"/>
                  <a:pt x="14899" y="25449"/>
                  <a:pt x="14899" y="25529"/>
                </a:cubicBezTo>
                <a:lnTo>
                  <a:pt x="14899" y="25545"/>
                </a:lnTo>
                <a:cubicBezTo>
                  <a:pt x="14899" y="25548"/>
                  <a:pt x="14899" y="25552"/>
                  <a:pt x="14898" y="25556"/>
                </a:cubicBezTo>
                <a:cubicBezTo>
                  <a:pt x="14897" y="25575"/>
                  <a:pt x="14896" y="25594"/>
                  <a:pt x="14895" y="25612"/>
                </a:cubicBezTo>
                <a:cubicBezTo>
                  <a:pt x="14893" y="25650"/>
                  <a:pt x="14891" y="25688"/>
                  <a:pt x="14889" y="25726"/>
                </a:cubicBezTo>
                <a:cubicBezTo>
                  <a:pt x="14881" y="25876"/>
                  <a:pt x="14872" y="26028"/>
                  <a:pt x="14862" y="26178"/>
                </a:cubicBezTo>
                <a:cubicBezTo>
                  <a:pt x="14855" y="26278"/>
                  <a:pt x="14849" y="26377"/>
                  <a:pt x="14842" y="26477"/>
                </a:cubicBezTo>
                <a:cubicBezTo>
                  <a:pt x="14738" y="25126"/>
                  <a:pt x="14467" y="23640"/>
                  <a:pt x="13847" y="22875"/>
                </a:cubicBezTo>
                <a:cubicBezTo>
                  <a:pt x="12578" y="21349"/>
                  <a:pt x="11077" y="22074"/>
                  <a:pt x="8384" y="17975"/>
                </a:cubicBezTo>
                <a:lnTo>
                  <a:pt x="8384" y="17975"/>
                </a:lnTo>
                <a:cubicBezTo>
                  <a:pt x="8408" y="18022"/>
                  <a:pt x="8518" y="21117"/>
                  <a:pt x="10235" y="23046"/>
                </a:cubicBezTo>
                <a:cubicBezTo>
                  <a:pt x="10744" y="23639"/>
                  <a:pt x="11222" y="23809"/>
                  <a:pt x="11664" y="23809"/>
                </a:cubicBezTo>
                <a:cubicBezTo>
                  <a:pt x="12266" y="23809"/>
                  <a:pt x="12800" y="23493"/>
                  <a:pt x="13254" y="23493"/>
                </a:cubicBezTo>
                <a:cubicBezTo>
                  <a:pt x="13606" y="23493"/>
                  <a:pt x="13910" y="23683"/>
                  <a:pt x="14160" y="24356"/>
                </a:cubicBezTo>
                <a:cubicBezTo>
                  <a:pt x="14541" y="25384"/>
                  <a:pt x="14668" y="26690"/>
                  <a:pt x="14694" y="27801"/>
                </a:cubicBezTo>
                <a:cubicBezTo>
                  <a:pt x="14688" y="27841"/>
                  <a:pt x="14682" y="27881"/>
                  <a:pt x="14677" y="27920"/>
                </a:cubicBezTo>
                <a:cubicBezTo>
                  <a:pt x="14633" y="28200"/>
                  <a:pt x="14582" y="28471"/>
                  <a:pt x="14532" y="28742"/>
                </a:cubicBezTo>
                <a:cubicBezTo>
                  <a:pt x="14507" y="28876"/>
                  <a:pt x="14481" y="29010"/>
                  <a:pt x="14455" y="29143"/>
                </a:cubicBezTo>
                <a:cubicBezTo>
                  <a:pt x="14425" y="29272"/>
                  <a:pt x="14396" y="29402"/>
                  <a:pt x="14365" y="29530"/>
                </a:cubicBezTo>
                <a:cubicBezTo>
                  <a:pt x="14303" y="29785"/>
                  <a:pt x="14244" y="30040"/>
                  <a:pt x="14177" y="30284"/>
                </a:cubicBezTo>
                <a:cubicBezTo>
                  <a:pt x="13906" y="31260"/>
                  <a:pt x="13595" y="32142"/>
                  <a:pt x="13268" y="32913"/>
                </a:cubicBezTo>
                <a:cubicBezTo>
                  <a:pt x="13053" y="33418"/>
                  <a:pt x="12835" y="33880"/>
                  <a:pt x="12620" y="34296"/>
                </a:cubicBezTo>
                <a:cubicBezTo>
                  <a:pt x="12373" y="33714"/>
                  <a:pt x="11964" y="32475"/>
                  <a:pt x="12170" y="30943"/>
                </a:cubicBezTo>
                <a:cubicBezTo>
                  <a:pt x="12451" y="28825"/>
                  <a:pt x="13028" y="26703"/>
                  <a:pt x="10974" y="24387"/>
                </a:cubicBezTo>
                <a:cubicBezTo>
                  <a:pt x="10970" y="24397"/>
                  <a:pt x="10303" y="26003"/>
                  <a:pt x="10506" y="28117"/>
                </a:cubicBezTo>
                <a:cubicBezTo>
                  <a:pt x="10759" y="30174"/>
                  <a:pt x="12830" y="34058"/>
                  <a:pt x="12102" y="35229"/>
                </a:cubicBezTo>
                <a:cubicBezTo>
                  <a:pt x="11854" y="35647"/>
                  <a:pt x="11620" y="35994"/>
                  <a:pt x="11418" y="36282"/>
                </a:cubicBezTo>
                <a:cubicBezTo>
                  <a:pt x="11291" y="36453"/>
                  <a:pt x="11178" y="36615"/>
                  <a:pt x="11077" y="36734"/>
                </a:cubicBezTo>
                <a:cubicBezTo>
                  <a:pt x="11026" y="36796"/>
                  <a:pt x="10980" y="36853"/>
                  <a:pt x="10937" y="36905"/>
                </a:cubicBezTo>
                <a:cubicBezTo>
                  <a:pt x="10893" y="36961"/>
                  <a:pt x="10866" y="36983"/>
                  <a:pt x="10835" y="37019"/>
                </a:cubicBezTo>
                <a:cubicBezTo>
                  <a:pt x="10806" y="37052"/>
                  <a:pt x="10782" y="37080"/>
                  <a:pt x="10759" y="37106"/>
                </a:cubicBezTo>
                <a:cubicBezTo>
                  <a:pt x="10728" y="37132"/>
                  <a:pt x="10702" y="37156"/>
                  <a:pt x="10682" y="37175"/>
                </a:cubicBezTo>
                <a:cubicBezTo>
                  <a:pt x="10641" y="37212"/>
                  <a:pt x="10619" y="37231"/>
                  <a:pt x="10619" y="37231"/>
                </a:cubicBezTo>
                <a:cubicBezTo>
                  <a:pt x="10725" y="37630"/>
                  <a:pt x="10826" y="38033"/>
                  <a:pt x="10922" y="38441"/>
                </a:cubicBezTo>
                <a:cubicBezTo>
                  <a:pt x="10922" y="38441"/>
                  <a:pt x="10943" y="38421"/>
                  <a:pt x="10985" y="38382"/>
                </a:cubicBezTo>
                <a:cubicBezTo>
                  <a:pt x="11006" y="38362"/>
                  <a:pt x="11033" y="38339"/>
                  <a:pt x="11063" y="38310"/>
                </a:cubicBezTo>
                <a:cubicBezTo>
                  <a:pt x="11100" y="38271"/>
                  <a:pt x="11144" y="38225"/>
                  <a:pt x="11192" y="38172"/>
                </a:cubicBezTo>
                <a:cubicBezTo>
                  <a:pt x="11238" y="38121"/>
                  <a:pt x="11300" y="38056"/>
                  <a:pt x="11347" y="37996"/>
                </a:cubicBezTo>
                <a:cubicBezTo>
                  <a:pt x="11396" y="37936"/>
                  <a:pt x="11449" y="37869"/>
                  <a:pt x="11507" y="37797"/>
                </a:cubicBezTo>
                <a:cubicBezTo>
                  <a:pt x="11623" y="37655"/>
                  <a:pt x="11743" y="37479"/>
                  <a:pt x="11884" y="37287"/>
                </a:cubicBezTo>
                <a:cubicBezTo>
                  <a:pt x="12155" y="36892"/>
                  <a:pt x="12475" y="36401"/>
                  <a:pt x="12808" y="35792"/>
                </a:cubicBezTo>
                <a:cubicBezTo>
                  <a:pt x="12972" y="35499"/>
                  <a:pt x="13140" y="35177"/>
                  <a:pt x="13307" y="34829"/>
                </a:cubicBezTo>
                <a:lnTo>
                  <a:pt x="13307" y="34830"/>
                </a:lnTo>
                <a:cubicBezTo>
                  <a:pt x="13308" y="34830"/>
                  <a:pt x="13311" y="34825"/>
                  <a:pt x="13315" y="34816"/>
                </a:cubicBezTo>
                <a:cubicBezTo>
                  <a:pt x="13423" y="34591"/>
                  <a:pt x="13531" y="34356"/>
                  <a:pt x="13640" y="34109"/>
                </a:cubicBezTo>
                <a:cubicBezTo>
                  <a:pt x="13898" y="33608"/>
                  <a:pt x="14289" y="32993"/>
                  <a:pt x="14740" y="32772"/>
                </a:cubicBezTo>
                <a:cubicBezTo>
                  <a:pt x="14851" y="32716"/>
                  <a:pt x="14987" y="32693"/>
                  <a:pt x="15141" y="32693"/>
                </a:cubicBezTo>
                <a:cubicBezTo>
                  <a:pt x="15831" y="32693"/>
                  <a:pt x="16891" y="33151"/>
                  <a:pt x="17750" y="33151"/>
                </a:cubicBezTo>
                <a:cubicBezTo>
                  <a:pt x="18114" y="33151"/>
                  <a:pt x="18443" y="33069"/>
                  <a:pt x="18691" y="32834"/>
                </a:cubicBezTo>
                <a:cubicBezTo>
                  <a:pt x="19675" y="31914"/>
                  <a:pt x="20455" y="29272"/>
                  <a:pt x="20439" y="29266"/>
                </a:cubicBezTo>
                <a:cubicBezTo>
                  <a:pt x="20438" y="29258"/>
                  <a:pt x="19866" y="29132"/>
                  <a:pt x="19145" y="29132"/>
                </a:cubicBezTo>
                <a:cubicBezTo>
                  <a:pt x="18273" y="29132"/>
                  <a:pt x="17184" y="29316"/>
                  <a:pt x="16624" y="30113"/>
                </a:cubicBezTo>
                <a:cubicBezTo>
                  <a:pt x="15998" y="31025"/>
                  <a:pt x="14879" y="32190"/>
                  <a:pt x="14110" y="32946"/>
                </a:cubicBezTo>
                <a:cubicBezTo>
                  <a:pt x="14348" y="32300"/>
                  <a:pt x="14573" y="31594"/>
                  <a:pt x="14775" y="30836"/>
                </a:cubicBezTo>
                <a:cubicBezTo>
                  <a:pt x="14843" y="30575"/>
                  <a:pt x="14904" y="30302"/>
                  <a:pt x="14966" y="30029"/>
                </a:cubicBezTo>
                <a:cubicBezTo>
                  <a:pt x="16000" y="26114"/>
                  <a:pt x="17444" y="27690"/>
                  <a:pt x="18251" y="24778"/>
                </a:cubicBezTo>
                <a:cubicBezTo>
                  <a:pt x="19005" y="21806"/>
                  <a:pt x="17764" y="18803"/>
                  <a:pt x="17751" y="18803"/>
                </a:cubicBezTo>
                <a:cubicBezTo>
                  <a:pt x="17751" y="18803"/>
                  <a:pt x="17751" y="18803"/>
                  <a:pt x="17751" y="18803"/>
                </a:cubicBezTo>
                <a:cubicBezTo>
                  <a:pt x="16056" y="20920"/>
                  <a:pt x="15943" y="24324"/>
                  <a:pt x="15966" y="25572"/>
                </a:cubicBezTo>
                <a:cubicBezTo>
                  <a:pt x="16009" y="26326"/>
                  <a:pt x="15621" y="27397"/>
                  <a:pt x="15302" y="28133"/>
                </a:cubicBezTo>
                <a:cubicBezTo>
                  <a:pt x="15331" y="27887"/>
                  <a:pt x="15360" y="27640"/>
                  <a:pt x="15387" y="27390"/>
                </a:cubicBezTo>
                <a:cubicBezTo>
                  <a:pt x="15424" y="27085"/>
                  <a:pt x="15438" y="26763"/>
                  <a:pt x="15457" y="26443"/>
                </a:cubicBezTo>
                <a:cubicBezTo>
                  <a:pt x="15465" y="26283"/>
                  <a:pt x="15473" y="26122"/>
                  <a:pt x="15479" y="25961"/>
                </a:cubicBezTo>
                <a:cubicBezTo>
                  <a:pt x="15482" y="25920"/>
                  <a:pt x="15484" y="25880"/>
                  <a:pt x="15485" y="25839"/>
                </a:cubicBezTo>
                <a:cubicBezTo>
                  <a:pt x="15486" y="25819"/>
                  <a:pt x="15487" y="25798"/>
                  <a:pt x="15488" y="25778"/>
                </a:cubicBezTo>
                <a:cubicBezTo>
                  <a:pt x="15488" y="25774"/>
                  <a:pt x="15488" y="25768"/>
                  <a:pt x="15488" y="25763"/>
                </a:cubicBezTo>
                <a:cubicBezTo>
                  <a:pt x="15489" y="25747"/>
                  <a:pt x="15489" y="25731"/>
                  <a:pt x="15489" y="25716"/>
                </a:cubicBezTo>
                <a:cubicBezTo>
                  <a:pt x="15489" y="25706"/>
                  <a:pt x="15488" y="25695"/>
                  <a:pt x="15488" y="25686"/>
                </a:cubicBezTo>
                <a:cubicBezTo>
                  <a:pt x="15487" y="25605"/>
                  <a:pt x="15486" y="25525"/>
                  <a:pt x="15484" y="25443"/>
                </a:cubicBezTo>
                <a:cubicBezTo>
                  <a:pt x="15483" y="25362"/>
                  <a:pt x="15480" y="25282"/>
                  <a:pt x="15478" y="25201"/>
                </a:cubicBezTo>
                <a:cubicBezTo>
                  <a:pt x="15477" y="25122"/>
                  <a:pt x="15475" y="25039"/>
                  <a:pt x="15465" y="24943"/>
                </a:cubicBezTo>
                <a:cubicBezTo>
                  <a:pt x="15449" y="24758"/>
                  <a:pt x="15431" y="24572"/>
                  <a:pt x="15413" y="24387"/>
                </a:cubicBezTo>
                <a:cubicBezTo>
                  <a:pt x="15394" y="24200"/>
                  <a:pt x="15359" y="24034"/>
                  <a:pt x="15331" y="23856"/>
                </a:cubicBezTo>
                <a:cubicBezTo>
                  <a:pt x="15302" y="23680"/>
                  <a:pt x="15273" y="23504"/>
                  <a:pt x="15231" y="23334"/>
                </a:cubicBezTo>
                <a:cubicBezTo>
                  <a:pt x="14957" y="22090"/>
                  <a:pt x="14532" y="20929"/>
                  <a:pt x="14043" y="19844"/>
                </a:cubicBezTo>
                <a:cubicBezTo>
                  <a:pt x="13815" y="18825"/>
                  <a:pt x="13616" y="17638"/>
                  <a:pt x="13682" y="16781"/>
                </a:cubicBezTo>
                <a:cubicBezTo>
                  <a:pt x="13835" y="14974"/>
                  <a:pt x="14975" y="12570"/>
                  <a:pt x="12952" y="8419"/>
                </a:cubicBezTo>
                <a:cubicBezTo>
                  <a:pt x="12952" y="8419"/>
                  <a:pt x="12952" y="8419"/>
                  <a:pt x="12951" y="8419"/>
                </a:cubicBezTo>
                <a:cubicBezTo>
                  <a:pt x="12931" y="8419"/>
                  <a:pt x="12060" y="9514"/>
                  <a:pt x="11906" y="12219"/>
                </a:cubicBezTo>
                <a:cubicBezTo>
                  <a:pt x="11908" y="13698"/>
                  <a:pt x="12805" y="16586"/>
                  <a:pt x="13559" y="18830"/>
                </a:cubicBezTo>
                <a:cubicBezTo>
                  <a:pt x="13087" y="17890"/>
                  <a:pt x="12576" y="16998"/>
                  <a:pt x="12052" y="16143"/>
                </a:cubicBezTo>
                <a:cubicBezTo>
                  <a:pt x="11405" y="15089"/>
                  <a:pt x="10736" y="14090"/>
                  <a:pt x="10080" y="13128"/>
                </a:cubicBezTo>
                <a:cubicBezTo>
                  <a:pt x="10068" y="13110"/>
                  <a:pt x="10056" y="13092"/>
                  <a:pt x="10043" y="13073"/>
                </a:cubicBezTo>
                <a:lnTo>
                  <a:pt x="10043" y="13073"/>
                </a:lnTo>
                <a:cubicBezTo>
                  <a:pt x="10066" y="13069"/>
                  <a:pt x="9039" y="11093"/>
                  <a:pt x="8864" y="9788"/>
                </a:cubicBezTo>
                <a:cubicBezTo>
                  <a:pt x="8715" y="8472"/>
                  <a:pt x="9981" y="5829"/>
                  <a:pt x="9275" y="3983"/>
                </a:cubicBezTo>
                <a:cubicBezTo>
                  <a:pt x="8606" y="2144"/>
                  <a:pt x="6398" y="0"/>
                  <a:pt x="63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45"/>
          <p:cNvSpPr/>
          <p:nvPr/>
        </p:nvSpPr>
        <p:spPr>
          <a:xfrm rot="-1319302">
            <a:off x="2195987" y="566486"/>
            <a:ext cx="208272" cy="206228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94;p44">
            <a:extLst>
              <a:ext uri="{FF2B5EF4-FFF2-40B4-BE49-F238E27FC236}">
                <a16:creationId xmlns:a16="http://schemas.microsoft.com/office/drawing/2014/main" id="{26F84F39-47DB-AF27-BB92-5974FC1F749A}"/>
              </a:ext>
            </a:extLst>
          </p:cNvPr>
          <p:cNvSpPr txBox="1">
            <a:spLocks noGrp="1"/>
          </p:cNvSpPr>
          <p:nvPr/>
        </p:nvSpPr>
        <p:spPr>
          <a:xfrm>
            <a:off x="1952750" y="330035"/>
            <a:ext cx="4740300" cy="8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4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icksand"/>
              <a:buNone/>
              <a:defRPr sz="36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Overview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5D062F-38FE-4121-2F00-014F22CD41AF}"/>
              </a:ext>
            </a:extLst>
          </p:cNvPr>
          <p:cNvGrpSpPr/>
          <p:nvPr/>
        </p:nvGrpSpPr>
        <p:grpSpPr>
          <a:xfrm>
            <a:off x="1604157" y="1261775"/>
            <a:ext cx="995700" cy="995700"/>
            <a:chOff x="1877715" y="1261775"/>
            <a:chExt cx="995700" cy="995700"/>
          </a:xfrm>
        </p:grpSpPr>
        <p:sp>
          <p:nvSpPr>
            <p:cNvPr id="409" name="Google Shape;409;p45"/>
            <p:cNvSpPr/>
            <p:nvPr/>
          </p:nvSpPr>
          <p:spPr>
            <a:xfrm>
              <a:off x="1877715" y="1261775"/>
              <a:ext cx="995700" cy="995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290" name="Picture 2" descr="Dataset ">
              <a:extLst>
                <a:ext uri="{FF2B5EF4-FFF2-40B4-BE49-F238E27FC236}">
                  <a16:creationId xmlns:a16="http://schemas.microsoft.com/office/drawing/2014/main" id="{15C1E5C7-C293-1B6A-7014-A46E752AA3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2708" y="1437652"/>
              <a:ext cx="618421" cy="6184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47C42DB-B331-349F-65E1-CF830CAB0548}"/>
              </a:ext>
            </a:extLst>
          </p:cNvPr>
          <p:cNvGrpSpPr/>
          <p:nvPr/>
        </p:nvGrpSpPr>
        <p:grpSpPr>
          <a:xfrm>
            <a:off x="5956971" y="1262725"/>
            <a:ext cx="995700" cy="995700"/>
            <a:chOff x="6127300" y="1261775"/>
            <a:chExt cx="995700" cy="995700"/>
          </a:xfrm>
        </p:grpSpPr>
        <p:sp>
          <p:nvSpPr>
            <p:cNvPr id="410" name="Google Shape;410;p45"/>
            <p:cNvSpPr/>
            <p:nvPr/>
          </p:nvSpPr>
          <p:spPr>
            <a:xfrm>
              <a:off x="6127300" y="1261775"/>
              <a:ext cx="995700" cy="995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292" name="Picture 4" descr="Target ">
              <a:extLst>
                <a:ext uri="{FF2B5EF4-FFF2-40B4-BE49-F238E27FC236}">
                  <a16:creationId xmlns:a16="http://schemas.microsoft.com/office/drawing/2014/main" id="{03C31DB2-2E84-E480-5D2F-497F236EF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6561" y="1488273"/>
              <a:ext cx="517177" cy="517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CE8C370-5BF7-E873-EBF5-1C834447D518}"/>
              </a:ext>
            </a:extLst>
          </p:cNvPr>
          <p:cNvSpPr txBox="1"/>
          <p:nvPr/>
        </p:nvSpPr>
        <p:spPr>
          <a:xfrm>
            <a:off x="1483753" y="4813465"/>
            <a:ext cx="311056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Ayres de Campos et al. (2000) J </a:t>
            </a:r>
            <a:r>
              <a:rPr lang="en-GB" sz="900" b="0" i="1" dirty="0" err="1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Matern</a:t>
            </a:r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 </a:t>
            </a:r>
            <a:r>
              <a:rPr lang="en-GB" sz="900" b="0" i="1" dirty="0" err="1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Fetal</a:t>
            </a:r>
            <a:r>
              <a:rPr lang="en-GB" sz="900" b="0" i="1" dirty="0">
                <a:solidFill>
                  <a:srgbClr val="3C4043"/>
                </a:solidFill>
                <a:effectLst/>
                <a:latin typeface="Lato" panose="020F0502020204030203" pitchFamily="34" charset="77"/>
              </a:rPr>
              <a:t> Med 5:311-318</a:t>
            </a:r>
            <a:endParaRPr lang="en-IT" sz="900" i="1" dirty="0">
              <a:latin typeface="Lato" panose="020F0502020204030203" pitchFamily="34" charset="7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6" name="Google Shape;536;p51"/>
          <p:cNvCxnSpPr>
            <a:stCxn id="537" idx="3"/>
            <a:endCxn id="538" idx="1"/>
          </p:cNvCxnSpPr>
          <p:nvPr/>
        </p:nvCxnSpPr>
        <p:spPr>
          <a:xfrm>
            <a:off x="2239650" y="2952750"/>
            <a:ext cx="44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39" name="Google Shape;539;p51"/>
          <p:cNvCxnSpPr>
            <a:stCxn id="538" idx="3"/>
            <a:endCxn id="540" idx="1"/>
          </p:cNvCxnSpPr>
          <p:nvPr/>
        </p:nvCxnSpPr>
        <p:spPr>
          <a:xfrm>
            <a:off x="3647637" y="2952750"/>
            <a:ext cx="44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41" name="Google Shape;541;p51"/>
          <p:cNvCxnSpPr>
            <a:stCxn id="540" idx="3"/>
            <a:endCxn id="542" idx="1"/>
          </p:cNvCxnSpPr>
          <p:nvPr/>
        </p:nvCxnSpPr>
        <p:spPr>
          <a:xfrm>
            <a:off x="5055622" y="2952750"/>
            <a:ext cx="44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45" name="Google Shape;545;p51"/>
          <p:cNvCxnSpPr>
            <a:stCxn id="546" idx="0"/>
            <a:endCxn id="542" idx="2"/>
          </p:cNvCxnSpPr>
          <p:nvPr/>
        </p:nvCxnSpPr>
        <p:spPr>
          <a:xfrm rot="10800000">
            <a:off x="5980017" y="3217584"/>
            <a:ext cx="0" cy="228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547" name="Google Shape;547;p51"/>
          <p:cNvCxnSpPr>
            <a:cxnSpLocks/>
            <a:endCxn id="549" idx="0"/>
          </p:cNvCxnSpPr>
          <p:nvPr/>
        </p:nvCxnSpPr>
        <p:spPr>
          <a:xfrm>
            <a:off x="7387950" y="2378613"/>
            <a:ext cx="31" cy="30938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552" name="Google Shape;552;p51"/>
          <p:cNvCxnSpPr>
            <a:stCxn id="553" idx="0"/>
            <a:endCxn id="538" idx="2"/>
          </p:cNvCxnSpPr>
          <p:nvPr/>
        </p:nvCxnSpPr>
        <p:spPr>
          <a:xfrm rot="10800000" flipH="1">
            <a:off x="3162479" y="3217387"/>
            <a:ext cx="1500" cy="234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556" name="Google Shape;556;p51"/>
          <p:cNvCxnSpPr>
            <a:cxnSpLocks/>
            <a:stCxn id="557" idx="2"/>
            <a:endCxn id="537" idx="0"/>
          </p:cNvCxnSpPr>
          <p:nvPr/>
        </p:nvCxnSpPr>
        <p:spPr>
          <a:xfrm flipH="1">
            <a:off x="1756050" y="2570757"/>
            <a:ext cx="34356" cy="11724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560" name="Google Shape;56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Workflow</a:t>
            </a:r>
            <a:endParaRPr dirty="0"/>
          </a:p>
        </p:txBody>
      </p:sp>
      <p:sp>
        <p:nvSpPr>
          <p:cNvPr id="537" name="Google Shape;537;p51"/>
          <p:cNvSpPr/>
          <p:nvPr/>
        </p:nvSpPr>
        <p:spPr>
          <a:xfrm>
            <a:off x="1272450" y="2688000"/>
            <a:ext cx="967200" cy="5295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76200" cap="flat" cmpd="sng">
            <a:solidFill>
              <a:schemeClr val="bg1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75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sz="2400" b="1" dirty="0">
              <a:solidFill>
                <a:schemeClr val="bg1">
                  <a:lumMod val="75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8" name="Google Shape;538;p51"/>
          <p:cNvSpPr/>
          <p:nvPr/>
        </p:nvSpPr>
        <p:spPr>
          <a:xfrm>
            <a:off x="2680437" y="2688000"/>
            <a:ext cx="967200" cy="5295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76200" cap="flat" cmpd="sng">
            <a:solidFill>
              <a:schemeClr val="bg1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75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sz="2400" b="1" dirty="0">
              <a:solidFill>
                <a:schemeClr val="bg1">
                  <a:lumMod val="75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40" name="Google Shape;540;p51"/>
          <p:cNvSpPr/>
          <p:nvPr/>
        </p:nvSpPr>
        <p:spPr>
          <a:xfrm>
            <a:off x="4088422" y="2688000"/>
            <a:ext cx="967200" cy="5295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76200" cap="flat" cmpd="sng">
            <a:solidFill>
              <a:schemeClr val="bg1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75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 sz="2400" b="1" dirty="0">
              <a:solidFill>
                <a:schemeClr val="bg1">
                  <a:lumMod val="75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42" name="Google Shape;542;p51"/>
          <p:cNvSpPr/>
          <p:nvPr/>
        </p:nvSpPr>
        <p:spPr>
          <a:xfrm>
            <a:off x="5496410" y="2688000"/>
            <a:ext cx="967200" cy="5295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76200" cap="flat" cmpd="sng">
            <a:solidFill>
              <a:schemeClr val="bg1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75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 sz="2400" b="1" dirty="0">
              <a:solidFill>
                <a:schemeClr val="bg1">
                  <a:lumMod val="75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1" name="Google Shape;561;p51"/>
          <p:cNvSpPr txBox="1"/>
          <p:nvPr/>
        </p:nvSpPr>
        <p:spPr>
          <a:xfrm>
            <a:off x="652748" y="1485312"/>
            <a:ext cx="19563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Data exploration &amp; cleaning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57" name="Google Shape;557;p51"/>
          <p:cNvSpPr txBox="1"/>
          <p:nvPr/>
        </p:nvSpPr>
        <p:spPr>
          <a:xfrm>
            <a:off x="471197" y="1857913"/>
            <a:ext cx="2638418" cy="712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Removing duplicated values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Conversion of target col into N, S, P for better visualization</a:t>
            </a:r>
            <a:endParaRPr sz="12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53" name="Google Shape;553;p51"/>
          <p:cNvSpPr txBox="1"/>
          <p:nvPr/>
        </p:nvSpPr>
        <p:spPr>
          <a:xfrm>
            <a:off x="2185529" y="3451987"/>
            <a:ext cx="19539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EDA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2" name="Google Shape;562;p51"/>
          <p:cNvSpPr txBox="1"/>
          <p:nvPr/>
        </p:nvSpPr>
        <p:spPr>
          <a:xfrm>
            <a:off x="2300862" y="3811448"/>
            <a:ext cx="1953900" cy="106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Target and Features distributions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ANOVA testing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Feature importance</a:t>
            </a:r>
          </a:p>
        </p:txBody>
      </p:sp>
      <p:sp>
        <p:nvSpPr>
          <p:cNvPr id="563" name="Google Shape;563;p51"/>
          <p:cNvSpPr txBox="1"/>
          <p:nvPr/>
        </p:nvSpPr>
        <p:spPr>
          <a:xfrm>
            <a:off x="3647637" y="1275999"/>
            <a:ext cx="2033516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Tableau </a:t>
            </a:r>
            <a:r>
              <a:rPr lang="it-IT" b="1" dirty="0" err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visualization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4" name="Google Shape;564;p51"/>
          <p:cNvSpPr txBox="1"/>
          <p:nvPr/>
        </p:nvSpPr>
        <p:spPr>
          <a:xfrm>
            <a:off x="3690247" y="1670735"/>
            <a:ext cx="2112033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https://public.tableau.com/app/profile/</a:t>
            </a:r>
            <a:r>
              <a:rPr lang="en-GB" sz="1050" dirty="0" err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urzi.alessia</a:t>
            </a:r>
            <a:r>
              <a:rPr lang="en-GB" sz="105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/viz/</a:t>
            </a:r>
            <a:r>
              <a:rPr lang="en-GB" sz="1050" dirty="0" err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final_project_Ironhack</a:t>
            </a:r>
            <a:r>
              <a:rPr lang="en-GB" sz="105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/Dashboard12?publish=yes</a:t>
            </a:r>
            <a:endParaRPr sz="105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6" name="Google Shape;546;p51"/>
          <p:cNvSpPr txBox="1"/>
          <p:nvPr/>
        </p:nvSpPr>
        <p:spPr>
          <a:xfrm>
            <a:off x="5003067" y="3445584"/>
            <a:ext cx="19539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Pre-modeling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65" name="Google Shape;565;p51"/>
          <p:cNvSpPr txBox="1"/>
          <p:nvPr/>
        </p:nvSpPr>
        <p:spPr>
          <a:xfrm>
            <a:off x="5233733" y="3811448"/>
            <a:ext cx="1953900" cy="80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Resampling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Feature engineering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Data Transformation</a:t>
            </a:r>
            <a:endParaRPr sz="12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49" name="Google Shape;549;p51"/>
          <p:cNvSpPr/>
          <p:nvPr/>
        </p:nvSpPr>
        <p:spPr>
          <a:xfrm>
            <a:off x="6904381" y="2688000"/>
            <a:ext cx="967200" cy="5295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76200" cap="flat" cmpd="sng">
            <a:solidFill>
              <a:schemeClr val="bg1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75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5</a:t>
            </a:r>
            <a:endParaRPr sz="2400" b="1" dirty="0">
              <a:solidFill>
                <a:schemeClr val="bg1">
                  <a:lumMod val="75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566" name="Google Shape;566;p51"/>
          <p:cNvCxnSpPr>
            <a:stCxn id="542" idx="3"/>
            <a:endCxn id="549" idx="1"/>
          </p:cNvCxnSpPr>
          <p:nvPr/>
        </p:nvCxnSpPr>
        <p:spPr>
          <a:xfrm>
            <a:off x="6463610" y="2952750"/>
            <a:ext cx="44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67" name="Google Shape;567;p51"/>
          <p:cNvSpPr txBox="1"/>
          <p:nvPr/>
        </p:nvSpPr>
        <p:spPr>
          <a:xfrm>
            <a:off x="6251249" y="1252212"/>
            <a:ext cx="19563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M</a:t>
            </a:r>
            <a:r>
              <a:rPr lang="en" b="1" dirty="0" err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achine</a:t>
            </a:r>
            <a:r>
              <a:rPr lang="en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 Learning </a:t>
            </a:r>
            <a:endParaRPr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48" name="Google Shape;548;p51"/>
          <p:cNvSpPr txBox="1"/>
          <p:nvPr/>
        </p:nvSpPr>
        <p:spPr>
          <a:xfrm>
            <a:off x="6457736" y="1652160"/>
            <a:ext cx="2033516" cy="72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Classification models: KNN, </a:t>
            </a:r>
            <a:r>
              <a:rPr lang="en" sz="1200" dirty="0" err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AdABoost</a:t>
            </a: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RF, </a:t>
            </a:r>
            <a:r>
              <a:rPr lang="en" sz="1200" dirty="0" err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GradientBoost</a:t>
            </a:r>
            <a:r>
              <a:rPr lang="en" sz="12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" sz="1200" dirty="0" err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XGBoost</a:t>
            </a:r>
            <a:endParaRPr sz="12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8" name="Google Shape;568;p51"/>
          <p:cNvSpPr/>
          <p:nvPr/>
        </p:nvSpPr>
        <p:spPr>
          <a:xfrm rot="-193384">
            <a:off x="6943089" y="805800"/>
            <a:ext cx="208267" cy="206222"/>
          </a:xfrm>
          <a:custGeom>
            <a:avLst/>
            <a:gdLst/>
            <a:ahLst/>
            <a:cxnLst/>
            <a:rect l="l" t="t" r="r" b="b"/>
            <a:pathLst>
              <a:path w="3519" h="3484" extrusionOk="0">
                <a:moveTo>
                  <a:pt x="1760" y="1267"/>
                </a:moveTo>
                <a:cubicBezTo>
                  <a:pt x="1892" y="1267"/>
                  <a:pt x="2024" y="1323"/>
                  <a:pt x="2118" y="1432"/>
                </a:cubicBezTo>
                <a:cubicBezTo>
                  <a:pt x="2290" y="1630"/>
                  <a:pt x="2269" y="1929"/>
                  <a:pt x="2070" y="2100"/>
                </a:cubicBezTo>
                <a:cubicBezTo>
                  <a:pt x="1980" y="2178"/>
                  <a:pt x="1870" y="2216"/>
                  <a:pt x="1760" y="2216"/>
                </a:cubicBezTo>
                <a:cubicBezTo>
                  <a:pt x="1627" y="2216"/>
                  <a:pt x="1495" y="2160"/>
                  <a:pt x="1402" y="2052"/>
                </a:cubicBezTo>
                <a:cubicBezTo>
                  <a:pt x="1230" y="1854"/>
                  <a:pt x="1251" y="1555"/>
                  <a:pt x="1450" y="1383"/>
                </a:cubicBezTo>
                <a:cubicBezTo>
                  <a:pt x="1539" y="1306"/>
                  <a:pt x="1650" y="1267"/>
                  <a:pt x="1760" y="1267"/>
                </a:cubicBezTo>
                <a:close/>
                <a:moveTo>
                  <a:pt x="1578" y="0"/>
                </a:moveTo>
                <a:cubicBezTo>
                  <a:pt x="1506" y="0"/>
                  <a:pt x="1428" y="38"/>
                  <a:pt x="1348" y="128"/>
                </a:cubicBezTo>
                <a:cubicBezTo>
                  <a:pt x="1101" y="400"/>
                  <a:pt x="1130" y="784"/>
                  <a:pt x="1228" y="1096"/>
                </a:cubicBezTo>
                <a:cubicBezTo>
                  <a:pt x="1023" y="976"/>
                  <a:pt x="734" y="891"/>
                  <a:pt x="504" y="891"/>
                </a:cubicBezTo>
                <a:cubicBezTo>
                  <a:pt x="245" y="891"/>
                  <a:pt x="61" y="999"/>
                  <a:pt x="155" y="1291"/>
                </a:cubicBezTo>
                <a:cubicBezTo>
                  <a:pt x="269" y="1641"/>
                  <a:pt x="616" y="1808"/>
                  <a:pt x="936" y="1880"/>
                </a:cubicBezTo>
                <a:cubicBezTo>
                  <a:pt x="497" y="2129"/>
                  <a:pt x="1" y="2785"/>
                  <a:pt x="568" y="2905"/>
                </a:cubicBezTo>
                <a:cubicBezTo>
                  <a:pt x="618" y="2916"/>
                  <a:pt x="668" y="2921"/>
                  <a:pt x="716" y="2921"/>
                </a:cubicBezTo>
                <a:cubicBezTo>
                  <a:pt x="1015" y="2921"/>
                  <a:pt x="1276" y="2732"/>
                  <a:pt x="1467" y="2525"/>
                </a:cubicBezTo>
                <a:lnTo>
                  <a:pt x="1467" y="2525"/>
                </a:lnTo>
                <a:cubicBezTo>
                  <a:pt x="1464" y="2925"/>
                  <a:pt x="1665" y="3483"/>
                  <a:pt x="1941" y="3483"/>
                </a:cubicBezTo>
                <a:cubicBezTo>
                  <a:pt x="2014" y="3483"/>
                  <a:pt x="2091" y="3445"/>
                  <a:pt x="2172" y="3356"/>
                </a:cubicBezTo>
                <a:cubicBezTo>
                  <a:pt x="2419" y="3083"/>
                  <a:pt x="2389" y="2700"/>
                  <a:pt x="2292" y="2387"/>
                </a:cubicBezTo>
                <a:lnTo>
                  <a:pt x="2292" y="2387"/>
                </a:lnTo>
                <a:cubicBezTo>
                  <a:pt x="2496" y="2507"/>
                  <a:pt x="2785" y="2593"/>
                  <a:pt x="3015" y="2593"/>
                </a:cubicBezTo>
                <a:cubicBezTo>
                  <a:pt x="3274" y="2593"/>
                  <a:pt x="3459" y="2484"/>
                  <a:pt x="3364" y="2193"/>
                </a:cubicBezTo>
                <a:cubicBezTo>
                  <a:pt x="3250" y="1842"/>
                  <a:pt x="2904" y="1675"/>
                  <a:pt x="2584" y="1603"/>
                </a:cubicBezTo>
                <a:cubicBezTo>
                  <a:pt x="3023" y="1355"/>
                  <a:pt x="3518" y="698"/>
                  <a:pt x="2952" y="578"/>
                </a:cubicBezTo>
                <a:cubicBezTo>
                  <a:pt x="2902" y="567"/>
                  <a:pt x="2852" y="562"/>
                  <a:pt x="2803" y="562"/>
                </a:cubicBezTo>
                <a:cubicBezTo>
                  <a:pt x="2505" y="562"/>
                  <a:pt x="2243" y="752"/>
                  <a:pt x="2052" y="959"/>
                </a:cubicBezTo>
                <a:cubicBezTo>
                  <a:pt x="2056" y="559"/>
                  <a:pt x="1855" y="0"/>
                  <a:pt x="15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0" name="Google Shape;570;p51"/>
          <p:cNvCxnSpPr>
            <a:cxnSpLocks/>
            <a:endCxn id="540" idx="0"/>
          </p:cNvCxnSpPr>
          <p:nvPr/>
        </p:nvCxnSpPr>
        <p:spPr>
          <a:xfrm>
            <a:off x="4572022" y="2378613"/>
            <a:ext cx="0" cy="30938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oval" w="med" len="med"/>
            <a:tailEnd type="none" w="med" len="med"/>
          </a:ln>
        </p:spPr>
      </p:cxn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28F6F4D-DFEF-3AF3-26AA-5A533EF41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49" y="2610449"/>
            <a:ext cx="555835" cy="3625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60;p51">
            <a:extLst>
              <a:ext uri="{FF2B5EF4-FFF2-40B4-BE49-F238E27FC236}">
                <a16:creationId xmlns:a16="http://schemas.microsoft.com/office/drawing/2014/main" id="{A6B842DA-C828-2B55-35BA-8EB6B5498483}"/>
              </a:ext>
            </a:extLst>
          </p:cNvPr>
          <p:cNvSpPr txBox="1">
            <a:spLocks noGrp="1"/>
          </p:cNvSpPr>
          <p:nvPr/>
        </p:nvSpPr>
        <p:spPr>
          <a:xfrm>
            <a:off x="981257" y="9044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sz="3500" b="1" i="0" u="none" strike="noStrike" cap="none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Tableau visualization</a:t>
            </a:r>
            <a:endParaRPr dirty="0"/>
          </a:p>
        </p:txBody>
      </p:sp>
      <p:sp>
        <p:nvSpPr>
          <p:cNvPr id="4" name="Google Shape;804;p57">
            <a:extLst>
              <a:ext uri="{FF2B5EF4-FFF2-40B4-BE49-F238E27FC236}">
                <a16:creationId xmlns:a16="http://schemas.microsoft.com/office/drawing/2014/main" id="{0E5271FB-A40A-F8B4-7C0D-1A09F2BBC633}"/>
              </a:ext>
            </a:extLst>
          </p:cNvPr>
          <p:cNvSpPr txBox="1">
            <a:spLocks/>
          </p:cNvSpPr>
          <p:nvPr/>
        </p:nvSpPr>
        <p:spPr>
          <a:xfrm>
            <a:off x="1046837" y="1936769"/>
            <a:ext cx="5644298" cy="749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endParaRPr lang="en-GB" sz="1800" dirty="0">
              <a:latin typeface="Lato" panose="020F0502020204030203" pitchFamily="34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800" dirty="0">
                <a:latin typeface="Lato" panose="020F0502020204030203" pitchFamily="34" charset="77"/>
              </a:rPr>
              <a:t>Tableau Dashboard: </a:t>
            </a:r>
            <a:r>
              <a:rPr lang="en-GB" sz="1800" b="1" dirty="0">
                <a:solidFill>
                  <a:schemeClr val="bg1"/>
                </a:solidFill>
                <a:latin typeface="Lato" panose="020F0502020204030203" pitchFamily="34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GB" sz="18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35927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1CDDD82D-B2C7-3DF3-CE6A-37AA790A9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2;p48">
            <a:extLst>
              <a:ext uri="{FF2B5EF4-FFF2-40B4-BE49-F238E27FC236}">
                <a16:creationId xmlns:a16="http://schemas.microsoft.com/office/drawing/2014/main" id="{529B4D7A-D707-2992-7561-B4C7F8E7F6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5561" y="3014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Features Distribution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8CCC33-8E4A-7C4F-7999-FCDFD3FF3023}"/>
              </a:ext>
            </a:extLst>
          </p:cNvPr>
          <p:cNvSpPr txBox="1"/>
          <p:nvPr/>
        </p:nvSpPr>
        <p:spPr>
          <a:xfrm>
            <a:off x="3470064" y="3007680"/>
            <a:ext cx="4633743" cy="1074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100" dirty="0">
                <a:latin typeface="Lato" panose="020F0502020204030203" pitchFamily="34" charset="77"/>
              </a:rPr>
              <a:t>Most Features follow a normal distribution pattern (FHR max, FHR median, FHR mean, FHR mode, base FHR)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100" dirty="0">
                <a:latin typeface="Lato" panose="020F0502020204030203" pitchFamily="34" charset="77"/>
              </a:rPr>
              <a:t>However, some Features are highly skewed (</a:t>
            </a:r>
            <a:r>
              <a:rPr lang="en-GB" sz="1100" dirty="0" err="1">
                <a:latin typeface="Lato" panose="020F0502020204030203" pitchFamily="34" charset="77"/>
              </a:rPr>
              <a:t>fetal</a:t>
            </a:r>
            <a:r>
              <a:rPr lang="en-GB" sz="1100" dirty="0">
                <a:latin typeface="Lato" panose="020F0502020204030203" pitchFamily="34" charset="77"/>
              </a:rPr>
              <a:t> movements, accelerations, decelerations, FHR variance)</a:t>
            </a:r>
            <a:endParaRPr lang="en-IT" sz="1100" dirty="0">
              <a:latin typeface="Lato" panose="020F0502020204030203" pitchFamily="34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752FBB3-1E28-28EE-EE16-091170663725}"/>
              </a:ext>
            </a:extLst>
          </p:cNvPr>
          <p:cNvGrpSpPr/>
          <p:nvPr/>
        </p:nvGrpSpPr>
        <p:grpSpPr>
          <a:xfrm>
            <a:off x="777505" y="1048490"/>
            <a:ext cx="2429872" cy="1732033"/>
            <a:chOff x="777505" y="1048489"/>
            <a:chExt cx="2429872" cy="1732033"/>
          </a:xfrm>
        </p:grpSpPr>
        <p:pic>
          <p:nvPicPr>
            <p:cNvPr id="8" name="Picture 7" descr="A collage of graphs&#10;&#10;Description automatically generated">
              <a:extLst>
                <a:ext uri="{FF2B5EF4-FFF2-40B4-BE49-F238E27FC236}">
                  <a16:creationId xmlns:a16="http://schemas.microsoft.com/office/drawing/2014/main" id="{DB039BB6-3E83-D9B6-59DE-9DD95C7D4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-1" b="71642"/>
            <a:stretch/>
          </p:blipFill>
          <p:spPr>
            <a:xfrm>
              <a:off x="777505" y="1048489"/>
              <a:ext cx="2429872" cy="1722704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2028327-B90F-F493-1DAF-25D1F9B826C1}"/>
                </a:ext>
              </a:extLst>
            </p:cNvPr>
            <p:cNvSpPr/>
            <p:nvPr/>
          </p:nvSpPr>
          <p:spPr>
            <a:xfrm>
              <a:off x="777505" y="1057818"/>
              <a:ext cx="2429872" cy="1722704"/>
            </a:xfrm>
            <a:prstGeom prst="rect">
              <a:avLst/>
            </a:prstGeom>
            <a:noFill/>
            <a:ln w="3810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B4C5F52-9F28-36F6-E181-E920A6001AE4}"/>
              </a:ext>
            </a:extLst>
          </p:cNvPr>
          <p:cNvGrpSpPr/>
          <p:nvPr/>
        </p:nvGrpSpPr>
        <p:grpSpPr>
          <a:xfrm>
            <a:off x="3357064" y="1053154"/>
            <a:ext cx="2444730" cy="1749114"/>
            <a:chOff x="3357064" y="1053154"/>
            <a:chExt cx="2444730" cy="1749114"/>
          </a:xfrm>
        </p:grpSpPr>
        <p:pic>
          <p:nvPicPr>
            <p:cNvPr id="12" name="Picture 11" descr="A collage of graphs&#10;&#10;Description automatically generated">
              <a:extLst>
                <a:ext uri="{FF2B5EF4-FFF2-40B4-BE49-F238E27FC236}">
                  <a16:creationId xmlns:a16="http://schemas.microsoft.com/office/drawing/2014/main" id="{84BF0D9C-F787-AC23-DC1A-819DF2DFC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8961" b="42680"/>
            <a:stretch/>
          </p:blipFill>
          <p:spPr>
            <a:xfrm>
              <a:off x="3371922" y="1079563"/>
              <a:ext cx="2429872" cy="172270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52ED0E-7143-B2B7-456A-3E4ACC1A20B8}"/>
                </a:ext>
              </a:extLst>
            </p:cNvPr>
            <p:cNvSpPr/>
            <p:nvPr/>
          </p:nvSpPr>
          <p:spPr>
            <a:xfrm>
              <a:off x="3357064" y="1053154"/>
              <a:ext cx="2429872" cy="1722705"/>
            </a:xfrm>
            <a:prstGeom prst="rect">
              <a:avLst/>
            </a:prstGeom>
            <a:noFill/>
            <a:ln w="3810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2BE96D0-1769-058F-C4DE-F4481FBB035C}"/>
              </a:ext>
            </a:extLst>
          </p:cNvPr>
          <p:cNvGrpSpPr/>
          <p:nvPr/>
        </p:nvGrpSpPr>
        <p:grpSpPr>
          <a:xfrm>
            <a:off x="5936623" y="1053154"/>
            <a:ext cx="2456142" cy="1736700"/>
            <a:chOff x="5936623" y="1053154"/>
            <a:chExt cx="2456142" cy="1736700"/>
          </a:xfrm>
        </p:grpSpPr>
        <p:pic>
          <p:nvPicPr>
            <p:cNvPr id="2" name="Picture 1" descr="A collage of graphs&#10;&#10;Description automatically generated">
              <a:extLst>
                <a:ext uri="{FF2B5EF4-FFF2-40B4-BE49-F238E27FC236}">
                  <a16:creationId xmlns:a16="http://schemas.microsoft.com/office/drawing/2014/main" id="{A06381D4-418E-FAF0-E6A0-8ED14A38C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7263" b="14477"/>
            <a:stretch/>
          </p:blipFill>
          <p:spPr>
            <a:xfrm>
              <a:off x="5954413" y="1067150"/>
              <a:ext cx="2438352" cy="172270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B34746-F12C-3278-49FF-7DC78C440780}"/>
                </a:ext>
              </a:extLst>
            </p:cNvPr>
            <p:cNvSpPr/>
            <p:nvPr/>
          </p:nvSpPr>
          <p:spPr>
            <a:xfrm>
              <a:off x="5936623" y="1053154"/>
              <a:ext cx="2429872" cy="1722704"/>
            </a:xfrm>
            <a:prstGeom prst="rect">
              <a:avLst/>
            </a:prstGeom>
            <a:noFill/>
            <a:ln w="3810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29B672-E011-ECDB-D0DF-4B6B268EB7D3}"/>
              </a:ext>
            </a:extLst>
          </p:cNvPr>
          <p:cNvGrpSpPr/>
          <p:nvPr/>
        </p:nvGrpSpPr>
        <p:grpSpPr>
          <a:xfrm>
            <a:off x="777505" y="3107170"/>
            <a:ext cx="2438351" cy="891826"/>
            <a:chOff x="777505" y="2855165"/>
            <a:chExt cx="2438351" cy="891826"/>
          </a:xfrm>
        </p:grpSpPr>
        <p:pic>
          <p:nvPicPr>
            <p:cNvPr id="3" name="Picture 2" descr="A collage of graphs&#10;&#10;Description automatically generated">
              <a:extLst>
                <a:ext uri="{FF2B5EF4-FFF2-40B4-BE49-F238E27FC236}">
                  <a16:creationId xmlns:a16="http://schemas.microsoft.com/office/drawing/2014/main" id="{BC4A685A-1124-BAF3-31E2-BE84F9159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85523"/>
            <a:stretch/>
          </p:blipFill>
          <p:spPr>
            <a:xfrm>
              <a:off x="777505" y="2864498"/>
              <a:ext cx="2438351" cy="88249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796026D-7390-B500-6A13-376F902EEE71}"/>
                </a:ext>
              </a:extLst>
            </p:cNvPr>
            <p:cNvSpPr/>
            <p:nvPr/>
          </p:nvSpPr>
          <p:spPr>
            <a:xfrm>
              <a:off x="777505" y="2855165"/>
              <a:ext cx="2429872" cy="882493"/>
            </a:xfrm>
            <a:prstGeom prst="rect">
              <a:avLst/>
            </a:prstGeom>
            <a:noFill/>
            <a:ln w="3810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</p:spTree>
    <p:extLst>
      <p:ext uri="{BB962C8B-B14F-4D97-AF65-F5344CB8AC3E}">
        <p14:creationId xmlns:p14="http://schemas.microsoft.com/office/powerpoint/2010/main" val="2859034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roup 762">
            <a:extLst>
              <a:ext uri="{FF2B5EF4-FFF2-40B4-BE49-F238E27FC236}">
                <a16:creationId xmlns:a16="http://schemas.microsoft.com/office/drawing/2014/main" id="{0FB2D91F-4BBC-E457-631A-AFE0443CE7BD}"/>
              </a:ext>
            </a:extLst>
          </p:cNvPr>
          <p:cNvGrpSpPr/>
          <p:nvPr/>
        </p:nvGrpSpPr>
        <p:grpSpPr>
          <a:xfrm>
            <a:off x="746216" y="1093617"/>
            <a:ext cx="3313612" cy="1086500"/>
            <a:chOff x="720000" y="2276372"/>
            <a:chExt cx="3313612" cy="1086500"/>
          </a:xfrm>
        </p:grpSpPr>
        <p:sp>
          <p:nvSpPr>
            <p:cNvPr id="764" name="Google Shape;616;p52">
              <a:extLst>
                <a:ext uri="{FF2B5EF4-FFF2-40B4-BE49-F238E27FC236}">
                  <a16:creationId xmlns:a16="http://schemas.microsoft.com/office/drawing/2014/main" id="{11CEAD50-C361-9BA0-C10D-A04C1FD33970}"/>
                </a:ext>
              </a:extLst>
            </p:cNvPr>
            <p:cNvSpPr txBox="1"/>
            <p:nvPr/>
          </p:nvSpPr>
          <p:spPr>
            <a:xfrm>
              <a:off x="1854963" y="2276372"/>
              <a:ext cx="19563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Quicksand"/>
                  <a:ea typeface="Quicksand"/>
                  <a:cs typeface="Quicksand"/>
                  <a:sym typeface="Quicksand"/>
                </a:rPr>
                <a:t>Imbalance</a:t>
              </a:r>
              <a:endParaRPr sz="16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765" name="Google Shape;617;p52">
              <a:extLst>
                <a:ext uri="{FF2B5EF4-FFF2-40B4-BE49-F238E27FC236}">
                  <a16:creationId xmlns:a16="http://schemas.microsoft.com/office/drawing/2014/main" id="{1A256339-8AA3-F358-58A7-0D228DEDF53B}"/>
                </a:ext>
              </a:extLst>
            </p:cNvPr>
            <p:cNvSpPr txBox="1"/>
            <p:nvPr/>
          </p:nvSpPr>
          <p:spPr>
            <a:xfrm>
              <a:off x="1854957" y="2649068"/>
              <a:ext cx="2178655" cy="7138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SMOTE </a:t>
              </a:r>
              <a:r>
                <a:rPr lang="en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was used to resample the target column</a:t>
              </a:r>
              <a:endParaRPr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grpSp>
          <p:nvGrpSpPr>
            <p:cNvPr id="766" name="Group 765">
              <a:extLst>
                <a:ext uri="{FF2B5EF4-FFF2-40B4-BE49-F238E27FC236}">
                  <a16:creationId xmlns:a16="http://schemas.microsoft.com/office/drawing/2014/main" id="{8C8E7D17-15F5-A5E3-C9C6-AB0F85CC03E4}"/>
                </a:ext>
              </a:extLst>
            </p:cNvPr>
            <p:cNvGrpSpPr/>
            <p:nvPr/>
          </p:nvGrpSpPr>
          <p:grpSpPr>
            <a:xfrm>
              <a:off x="720000" y="2439325"/>
              <a:ext cx="916200" cy="916200"/>
              <a:chOff x="720000" y="2439325"/>
              <a:chExt cx="916200" cy="916200"/>
            </a:xfrm>
          </p:grpSpPr>
          <p:sp>
            <p:nvSpPr>
              <p:cNvPr id="767" name="Google Shape;615;p52">
                <a:extLst>
                  <a:ext uri="{FF2B5EF4-FFF2-40B4-BE49-F238E27FC236}">
                    <a16:creationId xmlns:a16="http://schemas.microsoft.com/office/drawing/2014/main" id="{5E2625EB-C2C6-89F9-D626-29601014D08D}"/>
                  </a:ext>
                </a:extLst>
              </p:cNvPr>
              <p:cNvSpPr/>
              <p:nvPr/>
            </p:nvSpPr>
            <p:spPr>
              <a:xfrm>
                <a:off x="720000" y="2439325"/>
                <a:ext cx="916200" cy="9162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7168" name="Picture 6" descr="Imbalance ">
                <a:extLst>
                  <a:ext uri="{FF2B5EF4-FFF2-40B4-BE49-F238E27FC236}">
                    <a16:creationId xmlns:a16="http://schemas.microsoft.com/office/drawing/2014/main" id="{4A7642A0-4D20-6257-DD74-88BD8072BFA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9357" y="2604099"/>
                <a:ext cx="574847" cy="5748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A2AC5B49-22F1-AFF3-F49C-BD0F032871BD}"/>
              </a:ext>
            </a:extLst>
          </p:cNvPr>
          <p:cNvGrpSpPr/>
          <p:nvPr/>
        </p:nvGrpSpPr>
        <p:grpSpPr>
          <a:xfrm>
            <a:off x="721765" y="3565386"/>
            <a:ext cx="3860238" cy="1296204"/>
            <a:chOff x="720000" y="1109426"/>
            <a:chExt cx="3860238" cy="1296204"/>
          </a:xfrm>
        </p:grpSpPr>
        <p:sp>
          <p:nvSpPr>
            <p:cNvPr id="612" name="Google Shape;612;p52"/>
            <p:cNvSpPr/>
            <p:nvPr/>
          </p:nvSpPr>
          <p:spPr>
            <a:xfrm>
              <a:off x="720000" y="1275375"/>
              <a:ext cx="916200" cy="91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2"/>
            <p:cNvSpPr txBox="1"/>
            <p:nvPr/>
          </p:nvSpPr>
          <p:spPr>
            <a:xfrm>
              <a:off x="1816558" y="1109426"/>
              <a:ext cx="2487917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Quicksand"/>
                  <a:ea typeface="Quicksand"/>
                  <a:cs typeface="Quicksand"/>
                  <a:sym typeface="Quicksand"/>
                </a:rPr>
                <a:t>Feature engineering</a:t>
              </a:r>
              <a:endParaRPr sz="16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614" name="Google Shape;614;p52"/>
            <p:cNvSpPr txBox="1"/>
            <p:nvPr/>
          </p:nvSpPr>
          <p:spPr>
            <a:xfrm>
              <a:off x="1816553" y="1482121"/>
              <a:ext cx="2763685" cy="9235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Conversion of target into numeric values with</a:t>
              </a:r>
              <a:r>
                <a:rPr lang="en" b="1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 Label Encoder (</a:t>
              </a:r>
              <a:r>
                <a:rPr lang="en" b="1" dirty="0" err="1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XGBoost</a:t>
              </a:r>
              <a:r>
                <a:rPr lang="en" b="1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), </a:t>
              </a:r>
              <a:r>
                <a:rPr lang="en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then</a:t>
              </a:r>
              <a:r>
                <a:rPr lang="en" b="1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en" dirty="0">
                  <a:solidFill>
                    <a:schemeClr val="dk2"/>
                  </a:solidFill>
                  <a:latin typeface="Nunito"/>
                  <a:ea typeface="Nunito"/>
                  <a:cs typeface="Nunito"/>
                  <a:sym typeface="Nunito"/>
                </a:rPr>
                <a:t>decodified for interpretation</a:t>
              </a:r>
              <a:endParaRPr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7176" name="Picture 8" descr="Custom features ">
              <a:extLst>
                <a:ext uri="{FF2B5EF4-FFF2-40B4-BE49-F238E27FC236}">
                  <a16:creationId xmlns:a16="http://schemas.microsoft.com/office/drawing/2014/main" id="{98487A4F-9853-A2CB-662A-217848CE0D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0358" y="1477225"/>
              <a:ext cx="555483" cy="555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11" name="Google Shape;611;p52"/>
          <p:cNvSpPr txBox="1">
            <a:spLocks noGrp="1"/>
          </p:cNvSpPr>
          <p:nvPr>
            <p:ph type="title"/>
          </p:nvPr>
        </p:nvSpPr>
        <p:spPr>
          <a:xfrm>
            <a:off x="720000" y="362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 process</a:t>
            </a:r>
            <a:endParaRPr dirty="0"/>
          </a:p>
        </p:txBody>
      </p:sp>
      <p:grpSp>
        <p:nvGrpSpPr>
          <p:cNvPr id="7169" name="Group 7168">
            <a:extLst>
              <a:ext uri="{FF2B5EF4-FFF2-40B4-BE49-F238E27FC236}">
                <a16:creationId xmlns:a16="http://schemas.microsoft.com/office/drawing/2014/main" id="{D6ABB9C3-F7C4-944F-BD87-5F569E0ED618}"/>
              </a:ext>
            </a:extLst>
          </p:cNvPr>
          <p:cNvGrpSpPr/>
          <p:nvPr/>
        </p:nvGrpSpPr>
        <p:grpSpPr>
          <a:xfrm>
            <a:off x="4810838" y="1094185"/>
            <a:ext cx="4212596" cy="2261240"/>
            <a:chOff x="4330871" y="2095607"/>
            <a:chExt cx="4212596" cy="2261240"/>
          </a:xfrm>
        </p:grpSpPr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9F820B3F-4E81-D348-E436-E3BCA3B56CBA}"/>
                </a:ext>
              </a:extLst>
            </p:cNvPr>
            <p:cNvGrpSpPr/>
            <p:nvPr/>
          </p:nvGrpSpPr>
          <p:grpSpPr>
            <a:xfrm>
              <a:off x="4381390" y="2224603"/>
              <a:ext cx="2266965" cy="1861284"/>
              <a:chOff x="4121413" y="2224603"/>
              <a:chExt cx="2266965" cy="1861284"/>
            </a:xfrm>
          </p:grpSpPr>
          <p:grpSp>
            <p:nvGrpSpPr>
              <p:cNvPr id="624" name="Google Shape;624;p52"/>
              <p:cNvGrpSpPr/>
              <p:nvPr/>
            </p:nvGrpSpPr>
            <p:grpSpPr>
              <a:xfrm>
                <a:off x="4399423" y="3181539"/>
                <a:ext cx="187441" cy="374445"/>
                <a:chOff x="1405925" y="2460000"/>
                <a:chExt cx="299475" cy="598250"/>
              </a:xfrm>
            </p:grpSpPr>
            <p:sp>
              <p:nvSpPr>
                <p:cNvPr id="625" name="Google Shape;625;p52"/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52"/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7" name="Google Shape;627;p52"/>
              <p:cNvGrpSpPr/>
              <p:nvPr/>
            </p:nvGrpSpPr>
            <p:grpSpPr>
              <a:xfrm>
                <a:off x="4644234" y="3181539"/>
                <a:ext cx="187441" cy="374445"/>
                <a:chOff x="1405925" y="2460000"/>
                <a:chExt cx="299475" cy="598250"/>
              </a:xfrm>
            </p:grpSpPr>
            <p:sp>
              <p:nvSpPr>
                <p:cNvPr id="628" name="Google Shape;628;p52"/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52"/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4" name="Google Shape;654;p52"/>
              <p:cNvSpPr txBox="1"/>
              <p:nvPr/>
            </p:nvSpPr>
            <p:spPr>
              <a:xfrm>
                <a:off x="5385478" y="3208161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2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234</a:t>
                </a:r>
                <a:endParaRPr b="1" dirty="0">
                  <a:solidFill>
                    <a:schemeClr val="accent2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grpSp>
            <p:nvGrpSpPr>
              <p:cNvPr id="655" name="Google Shape;655;p52"/>
              <p:cNvGrpSpPr/>
              <p:nvPr/>
            </p:nvGrpSpPr>
            <p:grpSpPr>
              <a:xfrm>
                <a:off x="4399423" y="3668918"/>
                <a:ext cx="187441" cy="374445"/>
                <a:chOff x="1405925" y="2460000"/>
                <a:chExt cx="299475" cy="598250"/>
              </a:xfrm>
            </p:grpSpPr>
            <p:sp>
              <p:nvSpPr>
                <p:cNvPr id="656" name="Google Shape;656;p52"/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52"/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85" name="Google Shape;685;p52"/>
              <p:cNvSpPr txBox="1"/>
              <p:nvPr/>
            </p:nvSpPr>
            <p:spPr>
              <a:xfrm>
                <a:off x="5385478" y="3703087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3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140</a:t>
                </a:r>
                <a:endParaRPr b="1" dirty="0">
                  <a:solidFill>
                    <a:schemeClr val="accent3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716" name="Google Shape;716;p52"/>
              <p:cNvSpPr txBox="1"/>
              <p:nvPr/>
            </p:nvSpPr>
            <p:spPr>
              <a:xfrm>
                <a:off x="5385478" y="2679548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5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1316</a:t>
                </a:r>
                <a:endParaRPr b="1" dirty="0">
                  <a:solidFill>
                    <a:schemeClr val="accent5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grpSp>
            <p:nvGrpSpPr>
              <p:cNvPr id="2" name="Google Shape;686;p52">
                <a:extLst>
                  <a:ext uri="{FF2B5EF4-FFF2-40B4-BE49-F238E27FC236}">
                    <a16:creationId xmlns:a16="http://schemas.microsoft.com/office/drawing/2014/main" id="{D5DCA74A-5069-05D8-8238-23E04412CE90}"/>
                  </a:ext>
                </a:extLst>
              </p:cNvPr>
              <p:cNvGrpSpPr/>
              <p:nvPr/>
            </p:nvGrpSpPr>
            <p:grpSpPr>
              <a:xfrm>
                <a:off x="4399423" y="2712976"/>
                <a:ext cx="187441" cy="374445"/>
                <a:chOff x="1405925" y="2460000"/>
                <a:chExt cx="299475" cy="598250"/>
              </a:xfrm>
            </p:grpSpPr>
            <p:sp>
              <p:nvSpPr>
                <p:cNvPr id="3" name="Google Shape;687;p52">
                  <a:extLst>
                    <a:ext uri="{FF2B5EF4-FFF2-40B4-BE49-F238E27FC236}">
                      <a16:creationId xmlns:a16="http://schemas.microsoft.com/office/drawing/2014/main" id="{F4B3029E-870B-277D-FEDC-1F5C6922F3F5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" name="Google Shape;688;p52">
                  <a:extLst>
                    <a:ext uri="{FF2B5EF4-FFF2-40B4-BE49-F238E27FC236}">
                      <a16:creationId xmlns:a16="http://schemas.microsoft.com/office/drawing/2014/main" id="{BFEA5060-568F-19D4-24CD-F826A1DF0866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" name="Google Shape;689;p52">
                <a:extLst>
                  <a:ext uri="{FF2B5EF4-FFF2-40B4-BE49-F238E27FC236}">
                    <a16:creationId xmlns:a16="http://schemas.microsoft.com/office/drawing/2014/main" id="{69C9EFA0-CC19-A597-A693-1513146C5DCB}"/>
                  </a:ext>
                </a:extLst>
              </p:cNvPr>
              <p:cNvGrpSpPr/>
              <p:nvPr/>
            </p:nvGrpSpPr>
            <p:grpSpPr>
              <a:xfrm>
                <a:off x="4644234" y="2712976"/>
                <a:ext cx="187441" cy="374445"/>
                <a:chOff x="1405925" y="2460000"/>
                <a:chExt cx="299475" cy="598250"/>
              </a:xfrm>
            </p:grpSpPr>
            <p:sp>
              <p:nvSpPr>
                <p:cNvPr id="6" name="Google Shape;690;p52">
                  <a:extLst>
                    <a:ext uri="{FF2B5EF4-FFF2-40B4-BE49-F238E27FC236}">
                      <a16:creationId xmlns:a16="http://schemas.microsoft.com/office/drawing/2014/main" id="{461B41EC-8183-8C2D-78BE-EFA655874142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" name="Google Shape;691;p52">
                  <a:extLst>
                    <a:ext uri="{FF2B5EF4-FFF2-40B4-BE49-F238E27FC236}">
                      <a16:creationId xmlns:a16="http://schemas.microsoft.com/office/drawing/2014/main" id="{9DC677BE-B5A7-50BC-A526-4322332BEDBD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" name="Google Shape;692;p52">
                <a:extLst>
                  <a:ext uri="{FF2B5EF4-FFF2-40B4-BE49-F238E27FC236}">
                    <a16:creationId xmlns:a16="http://schemas.microsoft.com/office/drawing/2014/main" id="{78E24D98-F537-7E8F-8070-88FF8F423096}"/>
                  </a:ext>
                </a:extLst>
              </p:cNvPr>
              <p:cNvGrpSpPr/>
              <p:nvPr/>
            </p:nvGrpSpPr>
            <p:grpSpPr>
              <a:xfrm>
                <a:off x="4889045" y="2712976"/>
                <a:ext cx="187441" cy="374445"/>
                <a:chOff x="1405925" y="2460000"/>
                <a:chExt cx="299475" cy="598250"/>
              </a:xfrm>
            </p:grpSpPr>
            <p:sp>
              <p:nvSpPr>
                <p:cNvPr id="9" name="Google Shape;693;p52">
                  <a:extLst>
                    <a:ext uri="{FF2B5EF4-FFF2-40B4-BE49-F238E27FC236}">
                      <a16:creationId xmlns:a16="http://schemas.microsoft.com/office/drawing/2014/main" id="{5F0563C5-2E9D-2A5D-39CE-1F71A59631DA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94;p52">
                  <a:extLst>
                    <a:ext uri="{FF2B5EF4-FFF2-40B4-BE49-F238E27FC236}">
                      <a16:creationId xmlns:a16="http://schemas.microsoft.com/office/drawing/2014/main" id="{E87CA7C2-7B7B-650C-22ED-4479FF3BAA9B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" name="Google Shape;695;p52">
                <a:extLst>
                  <a:ext uri="{FF2B5EF4-FFF2-40B4-BE49-F238E27FC236}">
                    <a16:creationId xmlns:a16="http://schemas.microsoft.com/office/drawing/2014/main" id="{A6DDA89B-B826-AD5B-4BFD-F5CED72464AD}"/>
                  </a:ext>
                </a:extLst>
              </p:cNvPr>
              <p:cNvGrpSpPr/>
              <p:nvPr/>
            </p:nvGrpSpPr>
            <p:grpSpPr>
              <a:xfrm>
                <a:off x="5133856" y="2712976"/>
                <a:ext cx="187441" cy="374445"/>
                <a:chOff x="1405925" y="2460000"/>
                <a:chExt cx="299475" cy="598250"/>
              </a:xfrm>
            </p:grpSpPr>
            <p:sp>
              <p:nvSpPr>
                <p:cNvPr id="12" name="Google Shape;696;p52">
                  <a:extLst>
                    <a:ext uri="{FF2B5EF4-FFF2-40B4-BE49-F238E27FC236}">
                      <a16:creationId xmlns:a16="http://schemas.microsoft.com/office/drawing/2014/main" id="{3DAAF560-F244-BBA6-3A43-F9995C70085F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97;p52">
                  <a:extLst>
                    <a:ext uri="{FF2B5EF4-FFF2-40B4-BE49-F238E27FC236}">
                      <a16:creationId xmlns:a16="http://schemas.microsoft.com/office/drawing/2014/main" id="{C13FE65B-983E-BA09-2116-8EF908BC10C0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9" name="Google Shape;623;p52">
                <a:extLst>
                  <a:ext uri="{FF2B5EF4-FFF2-40B4-BE49-F238E27FC236}">
                    <a16:creationId xmlns:a16="http://schemas.microsoft.com/office/drawing/2014/main" id="{C38E6AC2-4856-AC85-3001-999538C93FA9}"/>
                  </a:ext>
                </a:extLst>
              </p:cNvPr>
              <p:cNvSpPr txBox="1"/>
              <p:nvPr/>
            </p:nvSpPr>
            <p:spPr>
              <a:xfrm>
                <a:off x="4292459" y="2224603"/>
                <a:ext cx="1956300" cy="46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dirty="0">
                    <a:solidFill>
                      <a:schemeClr val="lt1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Before SMOTE</a:t>
                </a:r>
                <a:endParaRPr sz="1200" b="1" dirty="0">
                  <a:solidFill>
                    <a:schemeClr val="lt1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598" name="Google Shape;654;p52">
                <a:extLst>
                  <a:ext uri="{FF2B5EF4-FFF2-40B4-BE49-F238E27FC236}">
                    <a16:creationId xmlns:a16="http://schemas.microsoft.com/office/drawing/2014/main" id="{36CB8D36-60D1-E4F9-0257-81B943B7CD5A}"/>
                  </a:ext>
                </a:extLst>
              </p:cNvPr>
              <p:cNvSpPr txBox="1"/>
              <p:nvPr/>
            </p:nvSpPr>
            <p:spPr>
              <a:xfrm>
                <a:off x="4121413" y="3208161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2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S</a:t>
                </a:r>
                <a:endParaRPr b="1" dirty="0">
                  <a:solidFill>
                    <a:schemeClr val="accent2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599" name="Google Shape;685;p52">
                <a:extLst>
                  <a:ext uri="{FF2B5EF4-FFF2-40B4-BE49-F238E27FC236}">
                    <a16:creationId xmlns:a16="http://schemas.microsoft.com/office/drawing/2014/main" id="{A3E12945-6ADC-5D65-2899-2B20B88A0C5A}"/>
                  </a:ext>
                </a:extLst>
              </p:cNvPr>
              <p:cNvSpPr txBox="1"/>
              <p:nvPr/>
            </p:nvSpPr>
            <p:spPr>
              <a:xfrm>
                <a:off x="4121413" y="3703087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3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P</a:t>
                </a:r>
                <a:endParaRPr b="1" dirty="0">
                  <a:solidFill>
                    <a:schemeClr val="accent3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600" name="Google Shape;716;p52">
                <a:extLst>
                  <a:ext uri="{FF2B5EF4-FFF2-40B4-BE49-F238E27FC236}">
                    <a16:creationId xmlns:a16="http://schemas.microsoft.com/office/drawing/2014/main" id="{A28889F3-4A93-7265-C234-B0C6C9EE3AF3}"/>
                  </a:ext>
                </a:extLst>
              </p:cNvPr>
              <p:cNvSpPr txBox="1"/>
              <p:nvPr/>
            </p:nvSpPr>
            <p:spPr>
              <a:xfrm>
                <a:off x="4121413" y="2679548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5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N</a:t>
                </a:r>
              </a:p>
            </p:txBody>
          </p:sp>
        </p:grpSp>
        <p:sp>
          <p:nvSpPr>
            <p:cNvPr id="623" name="Google Shape;623;p52"/>
            <p:cNvSpPr txBox="1"/>
            <p:nvPr/>
          </p:nvSpPr>
          <p:spPr>
            <a:xfrm>
              <a:off x="6587167" y="2222889"/>
              <a:ext cx="19563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Quicksand"/>
                  <a:ea typeface="Quicksand"/>
                  <a:cs typeface="Quicksand"/>
                  <a:sym typeface="Quicksand"/>
                </a:rPr>
                <a:t>After SMOTE</a:t>
              </a:r>
              <a:endParaRPr sz="12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8FD0B562-0445-490C-0E73-62BB0FF3F55D}"/>
                </a:ext>
              </a:extLst>
            </p:cNvPr>
            <p:cNvGrpSpPr/>
            <p:nvPr/>
          </p:nvGrpSpPr>
          <p:grpSpPr>
            <a:xfrm>
              <a:off x="6414313" y="2657736"/>
              <a:ext cx="2019518" cy="1428151"/>
              <a:chOff x="6414313" y="2657736"/>
              <a:chExt cx="2019518" cy="1428151"/>
            </a:xfrm>
          </p:grpSpPr>
          <p:sp>
            <p:nvSpPr>
              <p:cNvPr id="601" name="Google Shape;654;p52">
                <a:extLst>
                  <a:ext uri="{FF2B5EF4-FFF2-40B4-BE49-F238E27FC236}">
                    <a16:creationId xmlns:a16="http://schemas.microsoft.com/office/drawing/2014/main" id="{EE64603E-2B44-AA12-F3D5-E5B79A676BF9}"/>
                  </a:ext>
                </a:extLst>
              </p:cNvPr>
              <p:cNvSpPr txBox="1"/>
              <p:nvPr/>
            </p:nvSpPr>
            <p:spPr>
              <a:xfrm>
                <a:off x="6414313" y="3208161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2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S</a:t>
                </a:r>
                <a:endParaRPr b="1" dirty="0">
                  <a:solidFill>
                    <a:schemeClr val="accent2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602" name="Google Shape;685;p52">
                <a:extLst>
                  <a:ext uri="{FF2B5EF4-FFF2-40B4-BE49-F238E27FC236}">
                    <a16:creationId xmlns:a16="http://schemas.microsoft.com/office/drawing/2014/main" id="{27226228-4B6E-F638-249C-2EEFBD12A6FF}"/>
                  </a:ext>
                </a:extLst>
              </p:cNvPr>
              <p:cNvSpPr txBox="1"/>
              <p:nvPr/>
            </p:nvSpPr>
            <p:spPr>
              <a:xfrm>
                <a:off x="6414313" y="3703087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3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P</a:t>
                </a:r>
                <a:endParaRPr b="1" dirty="0">
                  <a:solidFill>
                    <a:schemeClr val="accent3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603" name="Google Shape;716;p52">
                <a:extLst>
                  <a:ext uri="{FF2B5EF4-FFF2-40B4-BE49-F238E27FC236}">
                    <a16:creationId xmlns:a16="http://schemas.microsoft.com/office/drawing/2014/main" id="{210D27A8-CBE8-D886-8411-62B201D565B1}"/>
                  </a:ext>
                </a:extLst>
              </p:cNvPr>
              <p:cNvSpPr txBox="1"/>
              <p:nvPr/>
            </p:nvSpPr>
            <p:spPr>
              <a:xfrm>
                <a:off x="6414313" y="2679548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5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N</a:t>
                </a:r>
                <a:endParaRPr b="1" dirty="0">
                  <a:solidFill>
                    <a:schemeClr val="accent5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grpSp>
            <p:nvGrpSpPr>
              <p:cNvPr id="23" name="Google Shape;624;p52">
                <a:extLst>
                  <a:ext uri="{FF2B5EF4-FFF2-40B4-BE49-F238E27FC236}">
                    <a16:creationId xmlns:a16="http://schemas.microsoft.com/office/drawing/2014/main" id="{48117CCC-468F-F8A8-B270-9AFB61789EA2}"/>
                  </a:ext>
                </a:extLst>
              </p:cNvPr>
              <p:cNvGrpSpPr/>
              <p:nvPr/>
            </p:nvGrpSpPr>
            <p:grpSpPr>
              <a:xfrm>
                <a:off x="6686923" y="3150763"/>
                <a:ext cx="187441" cy="374445"/>
                <a:chOff x="1405925" y="2460000"/>
                <a:chExt cx="299475" cy="598250"/>
              </a:xfrm>
            </p:grpSpPr>
            <p:sp>
              <p:nvSpPr>
                <p:cNvPr id="24" name="Google Shape;625;p52">
                  <a:extLst>
                    <a:ext uri="{FF2B5EF4-FFF2-40B4-BE49-F238E27FC236}">
                      <a16:creationId xmlns:a16="http://schemas.microsoft.com/office/drawing/2014/main" id="{39875AED-1586-2FE5-FEF0-BBB58299F7C4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26;p52">
                  <a:extLst>
                    <a:ext uri="{FF2B5EF4-FFF2-40B4-BE49-F238E27FC236}">
                      <a16:creationId xmlns:a16="http://schemas.microsoft.com/office/drawing/2014/main" id="{DA56C431-8B08-16A7-A15F-36259EF8E297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" name="Google Shape;627;p52">
                <a:extLst>
                  <a:ext uri="{FF2B5EF4-FFF2-40B4-BE49-F238E27FC236}">
                    <a16:creationId xmlns:a16="http://schemas.microsoft.com/office/drawing/2014/main" id="{B1A786AA-7150-0B00-EC93-2BD2AF9EFC5C}"/>
                  </a:ext>
                </a:extLst>
              </p:cNvPr>
              <p:cNvGrpSpPr/>
              <p:nvPr/>
            </p:nvGrpSpPr>
            <p:grpSpPr>
              <a:xfrm>
                <a:off x="6931734" y="3150763"/>
                <a:ext cx="187441" cy="374445"/>
                <a:chOff x="1405925" y="2460000"/>
                <a:chExt cx="299475" cy="598250"/>
              </a:xfrm>
            </p:grpSpPr>
            <p:sp>
              <p:nvSpPr>
                <p:cNvPr id="27" name="Google Shape;628;p52">
                  <a:extLst>
                    <a:ext uri="{FF2B5EF4-FFF2-40B4-BE49-F238E27FC236}">
                      <a16:creationId xmlns:a16="http://schemas.microsoft.com/office/drawing/2014/main" id="{24301A2F-76FB-4544-AFE1-20C411A31E4D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29;p52">
                  <a:extLst>
                    <a:ext uri="{FF2B5EF4-FFF2-40B4-BE49-F238E27FC236}">
                      <a16:creationId xmlns:a16="http://schemas.microsoft.com/office/drawing/2014/main" id="{81658FF1-C01E-C07E-C72F-1B4276A75ECB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" name="Google Shape;630;p52">
                <a:extLst>
                  <a:ext uri="{FF2B5EF4-FFF2-40B4-BE49-F238E27FC236}">
                    <a16:creationId xmlns:a16="http://schemas.microsoft.com/office/drawing/2014/main" id="{94EB1525-1A7F-9366-623F-6660FEE43C4A}"/>
                  </a:ext>
                </a:extLst>
              </p:cNvPr>
              <p:cNvGrpSpPr/>
              <p:nvPr/>
            </p:nvGrpSpPr>
            <p:grpSpPr>
              <a:xfrm>
                <a:off x="7176545" y="3150763"/>
                <a:ext cx="187441" cy="374445"/>
                <a:chOff x="1405925" y="2460000"/>
                <a:chExt cx="299475" cy="598250"/>
              </a:xfrm>
            </p:grpSpPr>
            <p:sp>
              <p:nvSpPr>
                <p:cNvPr id="30" name="Google Shape;631;p52">
                  <a:extLst>
                    <a:ext uri="{FF2B5EF4-FFF2-40B4-BE49-F238E27FC236}">
                      <a16:creationId xmlns:a16="http://schemas.microsoft.com/office/drawing/2014/main" id="{DB526180-EAC9-FADE-5BE1-58EFAABB02C0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632;p52">
                  <a:extLst>
                    <a:ext uri="{FF2B5EF4-FFF2-40B4-BE49-F238E27FC236}">
                      <a16:creationId xmlns:a16="http://schemas.microsoft.com/office/drawing/2014/main" id="{4B3A8DBB-9F10-BAC1-0ED2-4C317AEF3A48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" name="Google Shape;655;p52">
                <a:extLst>
                  <a:ext uri="{FF2B5EF4-FFF2-40B4-BE49-F238E27FC236}">
                    <a16:creationId xmlns:a16="http://schemas.microsoft.com/office/drawing/2014/main" id="{2CE85A4E-9FF3-AA3E-C7C6-776BA684F9E6}"/>
                  </a:ext>
                </a:extLst>
              </p:cNvPr>
              <p:cNvGrpSpPr/>
              <p:nvPr/>
            </p:nvGrpSpPr>
            <p:grpSpPr>
              <a:xfrm>
                <a:off x="6686923" y="3638142"/>
                <a:ext cx="187441" cy="374445"/>
                <a:chOff x="1405925" y="2460000"/>
                <a:chExt cx="299475" cy="598250"/>
              </a:xfrm>
            </p:grpSpPr>
            <p:sp>
              <p:nvSpPr>
                <p:cNvPr id="39" name="Google Shape;656;p52">
                  <a:extLst>
                    <a:ext uri="{FF2B5EF4-FFF2-40B4-BE49-F238E27FC236}">
                      <a16:creationId xmlns:a16="http://schemas.microsoft.com/office/drawing/2014/main" id="{2F6D81EA-A50C-87D5-FB9E-EE091A9E91D4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657;p52">
                  <a:extLst>
                    <a:ext uri="{FF2B5EF4-FFF2-40B4-BE49-F238E27FC236}">
                      <a16:creationId xmlns:a16="http://schemas.microsoft.com/office/drawing/2014/main" id="{85736C87-A81A-D81C-61E5-DC9B1066C2DE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" name="Google Shape;658;p52">
                <a:extLst>
                  <a:ext uri="{FF2B5EF4-FFF2-40B4-BE49-F238E27FC236}">
                    <a16:creationId xmlns:a16="http://schemas.microsoft.com/office/drawing/2014/main" id="{2B0C6921-BB76-C8D2-8FDF-FCC231274393}"/>
                  </a:ext>
                </a:extLst>
              </p:cNvPr>
              <p:cNvGrpSpPr/>
              <p:nvPr/>
            </p:nvGrpSpPr>
            <p:grpSpPr>
              <a:xfrm>
                <a:off x="6931734" y="3638142"/>
                <a:ext cx="187441" cy="374445"/>
                <a:chOff x="1405925" y="2460000"/>
                <a:chExt cx="299475" cy="598250"/>
              </a:xfrm>
            </p:grpSpPr>
            <p:sp>
              <p:nvSpPr>
                <p:cNvPr id="42" name="Google Shape;659;p52">
                  <a:extLst>
                    <a:ext uri="{FF2B5EF4-FFF2-40B4-BE49-F238E27FC236}">
                      <a16:creationId xmlns:a16="http://schemas.microsoft.com/office/drawing/2014/main" id="{C936B84C-2EBA-B6A9-A2E4-F1D36F330B48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660;p52">
                  <a:extLst>
                    <a:ext uri="{FF2B5EF4-FFF2-40B4-BE49-F238E27FC236}">
                      <a16:creationId xmlns:a16="http://schemas.microsoft.com/office/drawing/2014/main" id="{A0E7EA67-AB3A-DD4C-5455-B28081F1D284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" name="Google Shape;686;p52">
                <a:extLst>
                  <a:ext uri="{FF2B5EF4-FFF2-40B4-BE49-F238E27FC236}">
                    <a16:creationId xmlns:a16="http://schemas.microsoft.com/office/drawing/2014/main" id="{1F540B2E-C705-2221-8D0E-C7B4506BFC10}"/>
                  </a:ext>
                </a:extLst>
              </p:cNvPr>
              <p:cNvGrpSpPr/>
              <p:nvPr/>
            </p:nvGrpSpPr>
            <p:grpSpPr>
              <a:xfrm>
                <a:off x="6686923" y="2682200"/>
                <a:ext cx="187441" cy="374445"/>
                <a:chOff x="1405925" y="2460000"/>
                <a:chExt cx="299475" cy="598250"/>
              </a:xfrm>
            </p:grpSpPr>
            <p:sp>
              <p:nvSpPr>
                <p:cNvPr id="54" name="Google Shape;687;p52">
                  <a:extLst>
                    <a:ext uri="{FF2B5EF4-FFF2-40B4-BE49-F238E27FC236}">
                      <a16:creationId xmlns:a16="http://schemas.microsoft.com/office/drawing/2014/main" id="{BBEC495C-C4ED-43E1-0CE7-0CF4DE053F68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688;p52">
                  <a:extLst>
                    <a:ext uri="{FF2B5EF4-FFF2-40B4-BE49-F238E27FC236}">
                      <a16:creationId xmlns:a16="http://schemas.microsoft.com/office/drawing/2014/main" id="{8643A0E3-D49C-CAF5-5E2E-7561522D3D42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" name="Google Shape;689;p52">
                <a:extLst>
                  <a:ext uri="{FF2B5EF4-FFF2-40B4-BE49-F238E27FC236}">
                    <a16:creationId xmlns:a16="http://schemas.microsoft.com/office/drawing/2014/main" id="{FEC46EC4-3CAD-E641-CC46-E25158BBBB05}"/>
                  </a:ext>
                </a:extLst>
              </p:cNvPr>
              <p:cNvGrpSpPr/>
              <p:nvPr/>
            </p:nvGrpSpPr>
            <p:grpSpPr>
              <a:xfrm>
                <a:off x="6931734" y="2682200"/>
                <a:ext cx="187441" cy="374445"/>
                <a:chOff x="1405925" y="2460000"/>
                <a:chExt cx="299475" cy="598250"/>
              </a:xfrm>
            </p:grpSpPr>
            <p:sp>
              <p:nvSpPr>
                <p:cNvPr id="57" name="Google Shape;690;p52">
                  <a:extLst>
                    <a:ext uri="{FF2B5EF4-FFF2-40B4-BE49-F238E27FC236}">
                      <a16:creationId xmlns:a16="http://schemas.microsoft.com/office/drawing/2014/main" id="{D5A09470-16F9-C902-50CB-30E0B35F7AA9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691;p52">
                  <a:extLst>
                    <a:ext uri="{FF2B5EF4-FFF2-40B4-BE49-F238E27FC236}">
                      <a16:creationId xmlns:a16="http://schemas.microsoft.com/office/drawing/2014/main" id="{072FAE63-2153-6E4B-7234-75E6D5305BEE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" name="Google Shape;692;p52">
                <a:extLst>
                  <a:ext uri="{FF2B5EF4-FFF2-40B4-BE49-F238E27FC236}">
                    <a16:creationId xmlns:a16="http://schemas.microsoft.com/office/drawing/2014/main" id="{4549BCF7-4C09-9539-46F7-C6C55FBD9A1C}"/>
                  </a:ext>
                </a:extLst>
              </p:cNvPr>
              <p:cNvGrpSpPr/>
              <p:nvPr/>
            </p:nvGrpSpPr>
            <p:grpSpPr>
              <a:xfrm>
                <a:off x="7176545" y="2682200"/>
                <a:ext cx="187441" cy="374445"/>
                <a:chOff x="1405925" y="2460000"/>
                <a:chExt cx="299475" cy="598250"/>
              </a:xfrm>
            </p:grpSpPr>
            <p:sp>
              <p:nvSpPr>
                <p:cNvPr id="60" name="Google Shape;693;p52">
                  <a:extLst>
                    <a:ext uri="{FF2B5EF4-FFF2-40B4-BE49-F238E27FC236}">
                      <a16:creationId xmlns:a16="http://schemas.microsoft.com/office/drawing/2014/main" id="{AB9564E2-A5C7-E323-BB2A-8535ECA9609B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94;p52">
                  <a:extLst>
                    <a:ext uri="{FF2B5EF4-FFF2-40B4-BE49-F238E27FC236}">
                      <a16:creationId xmlns:a16="http://schemas.microsoft.com/office/drawing/2014/main" id="{DE83D1C9-6F68-39AF-6CF1-6B38B8EDDF3F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0" name="Google Shape;658;p52">
                <a:extLst>
                  <a:ext uri="{FF2B5EF4-FFF2-40B4-BE49-F238E27FC236}">
                    <a16:creationId xmlns:a16="http://schemas.microsoft.com/office/drawing/2014/main" id="{8E731B59-E8C6-1F93-F7FA-BC30B45F551E}"/>
                  </a:ext>
                </a:extLst>
              </p:cNvPr>
              <p:cNvGrpSpPr/>
              <p:nvPr/>
            </p:nvGrpSpPr>
            <p:grpSpPr>
              <a:xfrm>
                <a:off x="7173781" y="3638142"/>
                <a:ext cx="187441" cy="374445"/>
                <a:chOff x="1405925" y="2460000"/>
                <a:chExt cx="299475" cy="598250"/>
              </a:xfrm>
            </p:grpSpPr>
            <p:sp>
              <p:nvSpPr>
                <p:cNvPr id="581" name="Google Shape;659;p52">
                  <a:extLst>
                    <a:ext uri="{FF2B5EF4-FFF2-40B4-BE49-F238E27FC236}">
                      <a16:creationId xmlns:a16="http://schemas.microsoft.com/office/drawing/2014/main" id="{630670B9-E667-D7AC-B2C8-87ED1514B410}"/>
                    </a:ext>
                  </a:extLst>
                </p:cNvPr>
                <p:cNvSpPr/>
                <p:nvPr/>
              </p:nvSpPr>
              <p:spPr>
                <a:xfrm>
                  <a:off x="1405925" y="2597900"/>
                  <a:ext cx="299475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9" h="18414" extrusionOk="0">
                      <a:moveTo>
                        <a:pt x="3339" y="3135"/>
                      </a:moveTo>
                      <a:lnTo>
                        <a:pt x="2897" y="5645"/>
                      </a:lnTo>
                      <a:lnTo>
                        <a:pt x="2540" y="5279"/>
                      </a:lnTo>
                      <a:cubicBezTo>
                        <a:pt x="2167" y="4897"/>
                        <a:pt x="2173" y="4284"/>
                        <a:pt x="2555" y="3909"/>
                      </a:cubicBezTo>
                      <a:lnTo>
                        <a:pt x="3339" y="3135"/>
                      </a:lnTo>
                      <a:close/>
                      <a:moveTo>
                        <a:pt x="3893" y="1"/>
                      </a:moveTo>
                      <a:lnTo>
                        <a:pt x="368" y="3884"/>
                      </a:lnTo>
                      <a:cubicBezTo>
                        <a:pt x="0" y="4290"/>
                        <a:pt x="40" y="4920"/>
                        <a:pt x="456" y="5275"/>
                      </a:cubicBezTo>
                      <a:lnTo>
                        <a:pt x="2634" y="7138"/>
                      </a:lnTo>
                      <a:lnTo>
                        <a:pt x="1637" y="12790"/>
                      </a:lnTo>
                      <a:lnTo>
                        <a:pt x="3478" y="12790"/>
                      </a:lnTo>
                      <a:lnTo>
                        <a:pt x="3478" y="17343"/>
                      </a:lnTo>
                      <a:cubicBezTo>
                        <a:pt x="3478" y="17934"/>
                        <a:pt x="3957" y="18413"/>
                        <a:pt x="4549" y="18413"/>
                      </a:cubicBezTo>
                      <a:cubicBezTo>
                        <a:pt x="5140" y="18413"/>
                        <a:pt x="5619" y="17934"/>
                        <a:pt x="5619" y="17343"/>
                      </a:cubicBezTo>
                      <a:lnTo>
                        <a:pt x="5619" y="12790"/>
                      </a:lnTo>
                      <a:lnTo>
                        <a:pt x="6532" y="12790"/>
                      </a:lnTo>
                      <a:lnTo>
                        <a:pt x="6532" y="17343"/>
                      </a:lnTo>
                      <a:cubicBezTo>
                        <a:pt x="6532" y="17934"/>
                        <a:pt x="7012" y="18413"/>
                        <a:pt x="7603" y="18413"/>
                      </a:cubicBezTo>
                      <a:cubicBezTo>
                        <a:pt x="8194" y="18413"/>
                        <a:pt x="8674" y="17934"/>
                        <a:pt x="8674" y="17343"/>
                      </a:cubicBezTo>
                      <a:lnTo>
                        <a:pt x="8674" y="12790"/>
                      </a:lnTo>
                      <a:lnTo>
                        <a:pt x="9188" y="12790"/>
                      </a:lnTo>
                      <a:cubicBezTo>
                        <a:pt x="9480" y="12790"/>
                        <a:pt x="9752" y="12733"/>
                        <a:pt x="10002" y="12632"/>
                      </a:cubicBezTo>
                      <a:cubicBezTo>
                        <a:pt x="11286" y="12108"/>
                        <a:pt x="11979" y="10369"/>
                        <a:pt x="11712" y="8721"/>
                      </a:cubicBezTo>
                      <a:cubicBezTo>
                        <a:pt x="11517" y="7525"/>
                        <a:pt x="10608" y="6016"/>
                        <a:pt x="9715" y="5158"/>
                      </a:cubicBezTo>
                      <a:cubicBezTo>
                        <a:pt x="8734" y="4214"/>
                        <a:pt x="8317" y="3075"/>
                        <a:pt x="8080" y="1734"/>
                      </a:cubicBezTo>
                      <a:lnTo>
                        <a:pt x="77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660;p52">
                  <a:extLst>
                    <a:ext uri="{FF2B5EF4-FFF2-40B4-BE49-F238E27FC236}">
                      <a16:creationId xmlns:a16="http://schemas.microsoft.com/office/drawing/2014/main" id="{28B39673-1C0B-0E86-966E-69E91B899D00}"/>
                    </a:ext>
                  </a:extLst>
                </p:cNvPr>
                <p:cNvSpPr/>
                <p:nvPr/>
              </p:nvSpPr>
              <p:spPr>
                <a:xfrm>
                  <a:off x="1503925" y="2460000"/>
                  <a:ext cx="118850" cy="1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4" h="4754" extrusionOk="0">
                      <a:moveTo>
                        <a:pt x="2377" y="0"/>
                      </a:moveTo>
                      <a:cubicBezTo>
                        <a:pt x="1065" y="0"/>
                        <a:pt x="0" y="1065"/>
                        <a:pt x="0" y="2377"/>
                      </a:cubicBezTo>
                      <a:cubicBezTo>
                        <a:pt x="0" y="2409"/>
                        <a:pt x="1" y="2441"/>
                        <a:pt x="2" y="2472"/>
                      </a:cubicBezTo>
                      <a:lnTo>
                        <a:pt x="2" y="4754"/>
                      </a:lnTo>
                      <a:lnTo>
                        <a:pt x="2522" y="4754"/>
                      </a:lnTo>
                      <a:lnTo>
                        <a:pt x="2522" y="4748"/>
                      </a:lnTo>
                      <a:cubicBezTo>
                        <a:pt x="3766" y="4674"/>
                        <a:pt x="4754" y="3641"/>
                        <a:pt x="4754" y="2377"/>
                      </a:cubicBezTo>
                      <a:cubicBezTo>
                        <a:pt x="4754" y="1064"/>
                        <a:pt x="3690" y="0"/>
                        <a:pt x="23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3" name="Google Shape;654;p52">
                <a:extLst>
                  <a:ext uri="{FF2B5EF4-FFF2-40B4-BE49-F238E27FC236}">
                    <a16:creationId xmlns:a16="http://schemas.microsoft.com/office/drawing/2014/main" id="{A2217396-4C92-592F-F87D-701599734C23}"/>
                  </a:ext>
                </a:extLst>
              </p:cNvPr>
              <p:cNvSpPr txBox="1"/>
              <p:nvPr/>
            </p:nvSpPr>
            <p:spPr>
              <a:xfrm>
                <a:off x="7430931" y="3186349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2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1316</a:t>
                </a:r>
                <a:endParaRPr b="1" dirty="0">
                  <a:solidFill>
                    <a:schemeClr val="accent2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594" name="Google Shape;685;p52">
                <a:extLst>
                  <a:ext uri="{FF2B5EF4-FFF2-40B4-BE49-F238E27FC236}">
                    <a16:creationId xmlns:a16="http://schemas.microsoft.com/office/drawing/2014/main" id="{E1C1F807-30A5-1C26-B9B3-01D7D880569C}"/>
                  </a:ext>
                </a:extLst>
              </p:cNvPr>
              <p:cNvSpPr txBox="1"/>
              <p:nvPr/>
            </p:nvSpPr>
            <p:spPr>
              <a:xfrm>
                <a:off x="7430931" y="3681275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3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1316</a:t>
                </a:r>
                <a:endParaRPr b="1" dirty="0">
                  <a:solidFill>
                    <a:schemeClr val="accent3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595" name="Google Shape;716;p52">
                <a:extLst>
                  <a:ext uri="{FF2B5EF4-FFF2-40B4-BE49-F238E27FC236}">
                    <a16:creationId xmlns:a16="http://schemas.microsoft.com/office/drawing/2014/main" id="{8E4C4867-950A-2604-5801-6823E489397F}"/>
                  </a:ext>
                </a:extLst>
              </p:cNvPr>
              <p:cNvSpPr txBox="1"/>
              <p:nvPr/>
            </p:nvSpPr>
            <p:spPr>
              <a:xfrm>
                <a:off x="7430931" y="2657736"/>
                <a:ext cx="10029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chemeClr val="accent5"/>
                    </a:solidFill>
                    <a:latin typeface="Quicksand"/>
                    <a:ea typeface="Quicksand"/>
                    <a:cs typeface="Quicksand"/>
                    <a:sym typeface="Quicksand"/>
                  </a:rPr>
                  <a:t>1316</a:t>
                </a:r>
                <a:endParaRPr b="1" dirty="0">
                  <a:solidFill>
                    <a:schemeClr val="accent5"/>
                  </a:solidFill>
                  <a:latin typeface="Quicksand"/>
                  <a:ea typeface="Quicksand"/>
                  <a:cs typeface="Quicksand"/>
                  <a:sym typeface="Quicksand"/>
                </a:endParaRPr>
              </a:p>
            </p:txBody>
          </p:sp>
        </p:grpSp>
        <p:sp>
          <p:nvSpPr>
            <p:cNvPr id="606" name="Rectangle 605">
              <a:extLst>
                <a:ext uri="{FF2B5EF4-FFF2-40B4-BE49-F238E27FC236}">
                  <a16:creationId xmlns:a16="http://schemas.microsoft.com/office/drawing/2014/main" id="{3CAD7C74-2273-6CF9-54F7-3C9ED0B44ECF}"/>
                </a:ext>
              </a:extLst>
            </p:cNvPr>
            <p:cNvSpPr/>
            <p:nvPr/>
          </p:nvSpPr>
          <p:spPr>
            <a:xfrm>
              <a:off x="4330871" y="2095607"/>
              <a:ext cx="3733597" cy="2261240"/>
            </a:xfrm>
            <a:prstGeom prst="rect">
              <a:avLst/>
            </a:prstGeom>
            <a:noFill/>
            <a:ln w="3810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  <p:cxnSp>
        <p:nvCxnSpPr>
          <p:cNvPr id="608" name="Straight Arrow Connector 607">
            <a:extLst>
              <a:ext uri="{FF2B5EF4-FFF2-40B4-BE49-F238E27FC236}">
                <a16:creationId xmlns:a16="http://schemas.microsoft.com/office/drawing/2014/main" id="{AFC30E4E-2EB3-282C-C3ED-0D2E41469BD4}"/>
              </a:ext>
            </a:extLst>
          </p:cNvPr>
          <p:cNvCxnSpPr/>
          <p:nvPr/>
        </p:nvCxnSpPr>
        <p:spPr>
          <a:xfrm>
            <a:off x="4093567" y="1755166"/>
            <a:ext cx="372554" cy="10415"/>
          </a:xfrm>
          <a:prstGeom prst="straightConnector1">
            <a:avLst/>
          </a:prstGeom>
          <a:ln w="381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73" name="Group 7172">
            <a:extLst>
              <a:ext uri="{FF2B5EF4-FFF2-40B4-BE49-F238E27FC236}">
                <a16:creationId xmlns:a16="http://schemas.microsoft.com/office/drawing/2014/main" id="{786D42C7-83EF-15DE-7BB0-1BF36004F5D8}"/>
              </a:ext>
            </a:extLst>
          </p:cNvPr>
          <p:cNvGrpSpPr/>
          <p:nvPr/>
        </p:nvGrpSpPr>
        <p:grpSpPr>
          <a:xfrm>
            <a:off x="751180" y="2356439"/>
            <a:ext cx="3286646" cy="1032003"/>
            <a:chOff x="751180" y="2356439"/>
            <a:chExt cx="3286646" cy="1032003"/>
          </a:xfrm>
        </p:grpSpPr>
        <p:sp>
          <p:nvSpPr>
            <p:cNvPr id="619" name="Google Shape;619;p52"/>
            <p:cNvSpPr txBox="1"/>
            <p:nvPr/>
          </p:nvSpPr>
          <p:spPr>
            <a:xfrm>
              <a:off x="1814433" y="2356439"/>
              <a:ext cx="19563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1"/>
                  </a:solidFill>
                  <a:latin typeface="Quicksand"/>
                  <a:ea typeface="Quicksand"/>
                  <a:cs typeface="Quicksand"/>
                  <a:sym typeface="Quicksand"/>
                </a:rPr>
                <a:t>Transformation</a:t>
              </a:r>
              <a:endParaRPr sz="16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620" name="Google Shape;620;p52"/>
            <p:cNvSpPr txBox="1"/>
            <p:nvPr/>
          </p:nvSpPr>
          <p:spPr>
            <a:xfrm>
              <a:off x="1814428" y="2729135"/>
              <a:ext cx="2223398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dk2"/>
                  </a:solidFill>
                  <a:latin typeface="Nunito"/>
                  <a:sym typeface="Nunito"/>
                </a:rPr>
                <a:t>Robust Scaler</a:t>
              </a:r>
              <a:r>
                <a:rPr lang="en" dirty="0">
                  <a:solidFill>
                    <a:schemeClr val="dk2"/>
                  </a:solidFill>
                  <a:latin typeface="Nunito"/>
                  <a:sym typeface="Nunito"/>
                </a:rPr>
                <a:t>:</a:t>
              </a:r>
            </a:p>
            <a:p>
              <a:pPr marL="28575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GB" dirty="0">
                  <a:solidFill>
                    <a:schemeClr val="dk2"/>
                  </a:solidFill>
                  <a:latin typeface="Nunito"/>
                </a:rPr>
                <a:t>Presence of outliers</a:t>
              </a:r>
            </a:p>
            <a:p>
              <a:pPr marL="28575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GB" dirty="0">
                  <a:solidFill>
                    <a:schemeClr val="dk2"/>
                  </a:solidFill>
                  <a:latin typeface="Nunito"/>
                </a:rPr>
                <a:t>Skewed distributions</a:t>
              </a:r>
              <a:endParaRPr dirty="0">
                <a:solidFill>
                  <a:schemeClr val="dk2"/>
                </a:solidFill>
                <a:latin typeface="Nunito"/>
                <a:sym typeface="Nunito"/>
              </a:endParaRPr>
            </a:p>
          </p:txBody>
        </p:sp>
        <p:grpSp>
          <p:nvGrpSpPr>
            <p:cNvPr id="7171" name="Group 7170">
              <a:extLst>
                <a:ext uri="{FF2B5EF4-FFF2-40B4-BE49-F238E27FC236}">
                  <a16:creationId xmlns:a16="http://schemas.microsoft.com/office/drawing/2014/main" id="{010B6B06-3B42-8EF2-A733-0AE19273D2F8}"/>
                </a:ext>
              </a:extLst>
            </p:cNvPr>
            <p:cNvGrpSpPr/>
            <p:nvPr/>
          </p:nvGrpSpPr>
          <p:grpSpPr>
            <a:xfrm>
              <a:off x="751180" y="2472242"/>
              <a:ext cx="916200" cy="916200"/>
              <a:chOff x="720000" y="3603225"/>
              <a:chExt cx="916200" cy="916200"/>
            </a:xfrm>
          </p:grpSpPr>
          <p:sp>
            <p:nvSpPr>
              <p:cNvPr id="618" name="Google Shape;618;p52"/>
              <p:cNvSpPr/>
              <p:nvPr/>
            </p:nvSpPr>
            <p:spPr>
              <a:xfrm>
                <a:off x="720000" y="3603225"/>
                <a:ext cx="916200" cy="9162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8" name="Google Shape;422;p45">
                <a:extLst>
                  <a:ext uri="{FF2B5EF4-FFF2-40B4-BE49-F238E27FC236}">
                    <a16:creationId xmlns:a16="http://schemas.microsoft.com/office/drawing/2014/main" id="{F30A3FAD-1E95-6ABD-4F78-FA377E625F26}"/>
                  </a:ext>
                </a:extLst>
              </p:cNvPr>
              <p:cNvGrpSpPr/>
              <p:nvPr/>
            </p:nvGrpSpPr>
            <p:grpSpPr>
              <a:xfrm>
                <a:off x="999872" y="3842844"/>
                <a:ext cx="366376" cy="422757"/>
                <a:chOff x="4504075" y="1951625"/>
                <a:chExt cx="231825" cy="267500"/>
              </a:xfrm>
            </p:grpSpPr>
            <p:sp>
              <p:nvSpPr>
                <p:cNvPr id="749" name="Google Shape;423;p45">
                  <a:extLst>
                    <a:ext uri="{FF2B5EF4-FFF2-40B4-BE49-F238E27FC236}">
                      <a16:creationId xmlns:a16="http://schemas.microsoft.com/office/drawing/2014/main" id="{51B21E6C-6734-E909-D056-B59BF408C0A2}"/>
                    </a:ext>
                  </a:extLst>
                </p:cNvPr>
                <p:cNvSpPr/>
                <p:nvPr/>
              </p:nvSpPr>
              <p:spPr>
                <a:xfrm>
                  <a:off x="4504075" y="1951625"/>
                  <a:ext cx="231825" cy="26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3" h="10700" extrusionOk="0">
                      <a:moveTo>
                        <a:pt x="5072" y="0"/>
                      </a:moveTo>
                      <a:cubicBezTo>
                        <a:pt x="4307" y="0"/>
                        <a:pt x="3570" y="276"/>
                        <a:pt x="2994" y="777"/>
                      </a:cubicBezTo>
                      <a:cubicBezTo>
                        <a:pt x="2418" y="1279"/>
                        <a:pt x="2043" y="1971"/>
                        <a:pt x="1937" y="2727"/>
                      </a:cubicBezTo>
                      <a:lnTo>
                        <a:pt x="1860" y="3281"/>
                      </a:lnTo>
                      <a:cubicBezTo>
                        <a:pt x="1792" y="4125"/>
                        <a:pt x="954" y="5099"/>
                        <a:pt x="534" y="5775"/>
                      </a:cubicBezTo>
                      <a:cubicBezTo>
                        <a:pt x="185" y="6297"/>
                        <a:pt x="0" y="6905"/>
                        <a:pt x="0" y="7535"/>
                      </a:cubicBezTo>
                      <a:cubicBezTo>
                        <a:pt x="0" y="9279"/>
                        <a:pt x="1420" y="10699"/>
                        <a:pt x="3165" y="10699"/>
                      </a:cubicBezTo>
                      <a:lnTo>
                        <a:pt x="4600" y="10699"/>
                      </a:lnTo>
                      <a:cubicBezTo>
                        <a:pt x="5619" y="10699"/>
                        <a:pt x="6612" y="10282"/>
                        <a:pt x="7325" y="9553"/>
                      </a:cubicBezTo>
                      <a:lnTo>
                        <a:pt x="7710" y="9160"/>
                      </a:lnTo>
                      <a:cubicBezTo>
                        <a:pt x="8344" y="8513"/>
                        <a:pt x="8744" y="7660"/>
                        <a:pt x="8837" y="6759"/>
                      </a:cubicBezTo>
                      <a:lnTo>
                        <a:pt x="9050" y="4688"/>
                      </a:lnTo>
                      <a:cubicBezTo>
                        <a:pt x="9060" y="4602"/>
                        <a:pt x="8997" y="4524"/>
                        <a:pt x="8911" y="4516"/>
                      </a:cubicBezTo>
                      <a:cubicBezTo>
                        <a:pt x="8905" y="4516"/>
                        <a:pt x="8899" y="4515"/>
                        <a:pt x="8894" y="4515"/>
                      </a:cubicBezTo>
                      <a:cubicBezTo>
                        <a:pt x="8815" y="4515"/>
                        <a:pt x="8748" y="4575"/>
                        <a:pt x="8739" y="4655"/>
                      </a:cubicBezTo>
                      <a:lnTo>
                        <a:pt x="8525" y="6727"/>
                      </a:lnTo>
                      <a:cubicBezTo>
                        <a:pt x="8440" y="7558"/>
                        <a:pt x="8070" y="8344"/>
                        <a:pt x="7486" y="8940"/>
                      </a:cubicBezTo>
                      <a:lnTo>
                        <a:pt x="7101" y="9333"/>
                      </a:lnTo>
                      <a:cubicBezTo>
                        <a:pt x="6447" y="10002"/>
                        <a:pt x="5534" y="10385"/>
                        <a:pt x="4600" y="10385"/>
                      </a:cubicBezTo>
                      <a:lnTo>
                        <a:pt x="3165" y="10385"/>
                      </a:lnTo>
                      <a:cubicBezTo>
                        <a:pt x="1592" y="10385"/>
                        <a:pt x="314" y="9106"/>
                        <a:pt x="314" y="7535"/>
                      </a:cubicBezTo>
                      <a:cubicBezTo>
                        <a:pt x="314" y="6968"/>
                        <a:pt x="480" y="6420"/>
                        <a:pt x="795" y="5949"/>
                      </a:cubicBezTo>
                      <a:cubicBezTo>
                        <a:pt x="1255" y="5226"/>
                        <a:pt x="2103" y="4211"/>
                        <a:pt x="2170" y="3324"/>
                      </a:cubicBezTo>
                      <a:lnTo>
                        <a:pt x="2248" y="2770"/>
                      </a:lnTo>
                      <a:cubicBezTo>
                        <a:pt x="2343" y="2089"/>
                        <a:pt x="2682" y="1465"/>
                        <a:pt x="3200" y="1013"/>
                      </a:cubicBezTo>
                      <a:cubicBezTo>
                        <a:pt x="3719" y="562"/>
                        <a:pt x="4384" y="313"/>
                        <a:pt x="5072" y="313"/>
                      </a:cubicBezTo>
                      <a:lnTo>
                        <a:pt x="6114" y="313"/>
                      </a:lnTo>
                      <a:cubicBezTo>
                        <a:pt x="6898" y="313"/>
                        <a:pt x="7648" y="647"/>
                        <a:pt x="8173" y="1228"/>
                      </a:cubicBezTo>
                      <a:cubicBezTo>
                        <a:pt x="8698" y="1810"/>
                        <a:pt x="8952" y="2591"/>
                        <a:pt x="8872" y="3370"/>
                      </a:cubicBezTo>
                      <a:lnTo>
                        <a:pt x="8814" y="3925"/>
                      </a:lnTo>
                      <a:cubicBezTo>
                        <a:pt x="8806" y="4010"/>
                        <a:pt x="8868" y="4087"/>
                        <a:pt x="8954" y="4097"/>
                      </a:cubicBezTo>
                      <a:cubicBezTo>
                        <a:pt x="8960" y="4097"/>
                        <a:pt x="8965" y="4098"/>
                        <a:pt x="8971" y="4098"/>
                      </a:cubicBezTo>
                      <a:cubicBezTo>
                        <a:pt x="9050" y="4098"/>
                        <a:pt x="9118" y="4037"/>
                        <a:pt x="9127" y="3957"/>
                      </a:cubicBezTo>
                      <a:lnTo>
                        <a:pt x="9183" y="3402"/>
                      </a:lnTo>
                      <a:cubicBezTo>
                        <a:pt x="9273" y="2534"/>
                        <a:pt x="8989" y="1667"/>
                        <a:pt x="8406" y="1019"/>
                      </a:cubicBezTo>
                      <a:cubicBezTo>
                        <a:pt x="7822" y="372"/>
                        <a:pt x="6986" y="0"/>
                        <a:pt x="611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424;p45">
                  <a:extLst>
                    <a:ext uri="{FF2B5EF4-FFF2-40B4-BE49-F238E27FC236}">
                      <a16:creationId xmlns:a16="http://schemas.microsoft.com/office/drawing/2014/main" id="{CD96D348-366D-690D-569D-2F8654FFEE58}"/>
                    </a:ext>
                  </a:extLst>
                </p:cNvPr>
                <p:cNvSpPr/>
                <p:nvPr/>
              </p:nvSpPr>
              <p:spPr>
                <a:xfrm>
                  <a:off x="4517300" y="1965200"/>
                  <a:ext cx="204900" cy="2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6" h="9613" extrusionOk="0">
                      <a:moveTo>
                        <a:pt x="2180" y="2843"/>
                      </a:moveTo>
                      <a:cubicBezTo>
                        <a:pt x="2381" y="3488"/>
                        <a:pt x="2717" y="3958"/>
                        <a:pt x="2919" y="4201"/>
                      </a:cubicBezTo>
                      <a:cubicBezTo>
                        <a:pt x="2272" y="4437"/>
                        <a:pt x="1603" y="4805"/>
                        <a:pt x="1132" y="5088"/>
                      </a:cubicBezTo>
                      <a:cubicBezTo>
                        <a:pt x="1592" y="4435"/>
                        <a:pt x="2095" y="3676"/>
                        <a:pt x="2179" y="2856"/>
                      </a:cubicBezTo>
                      <a:cubicBezTo>
                        <a:pt x="2180" y="2852"/>
                        <a:pt x="2180" y="2847"/>
                        <a:pt x="2180" y="2843"/>
                      </a:cubicBezTo>
                      <a:close/>
                      <a:moveTo>
                        <a:pt x="5585" y="314"/>
                      </a:moveTo>
                      <a:cubicBezTo>
                        <a:pt x="6215" y="314"/>
                        <a:pt x="6818" y="582"/>
                        <a:pt x="7240" y="1049"/>
                      </a:cubicBezTo>
                      <a:cubicBezTo>
                        <a:pt x="7662" y="1517"/>
                        <a:pt x="7866" y="2145"/>
                        <a:pt x="7802" y="2771"/>
                      </a:cubicBezTo>
                      <a:lnTo>
                        <a:pt x="7455" y="6129"/>
                      </a:lnTo>
                      <a:cubicBezTo>
                        <a:pt x="7382" y="6837"/>
                        <a:pt x="7067" y="7508"/>
                        <a:pt x="6569" y="8017"/>
                      </a:cubicBezTo>
                      <a:lnTo>
                        <a:pt x="6184" y="8411"/>
                      </a:lnTo>
                      <a:cubicBezTo>
                        <a:pt x="5631" y="8975"/>
                        <a:pt x="4860" y="9299"/>
                        <a:pt x="4070" y="9299"/>
                      </a:cubicBezTo>
                      <a:lnTo>
                        <a:pt x="2636" y="9299"/>
                      </a:lnTo>
                      <a:cubicBezTo>
                        <a:pt x="1363" y="9299"/>
                        <a:pt x="328" y="8264"/>
                        <a:pt x="328" y="6992"/>
                      </a:cubicBezTo>
                      <a:cubicBezTo>
                        <a:pt x="328" y="6542"/>
                        <a:pt x="457" y="6107"/>
                        <a:pt x="701" y="5732"/>
                      </a:cubicBezTo>
                      <a:cubicBezTo>
                        <a:pt x="886" y="5608"/>
                        <a:pt x="2156" y="4767"/>
                        <a:pt x="3236" y="4423"/>
                      </a:cubicBezTo>
                      <a:cubicBezTo>
                        <a:pt x="3262" y="4416"/>
                        <a:pt x="3406" y="4384"/>
                        <a:pt x="3556" y="4382"/>
                      </a:cubicBezTo>
                      <a:cubicBezTo>
                        <a:pt x="3563" y="4381"/>
                        <a:pt x="3571" y="4381"/>
                        <a:pt x="3577" y="4381"/>
                      </a:cubicBezTo>
                      <a:cubicBezTo>
                        <a:pt x="3722" y="4381"/>
                        <a:pt x="3818" y="4412"/>
                        <a:pt x="3837" y="4464"/>
                      </a:cubicBezTo>
                      <a:cubicBezTo>
                        <a:pt x="3842" y="4478"/>
                        <a:pt x="3817" y="4514"/>
                        <a:pt x="3773" y="4552"/>
                      </a:cubicBezTo>
                      <a:cubicBezTo>
                        <a:pt x="3694" y="4622"/>
                        <a:pt x="3567" y="4697"/>
                        <a:pt x="3443" y="4769"/>
                      </a:cubicBezTo>
                      <a:cubicBezTo>
                        <a:pt x="3189" y="4917"/>
                        <a:pt x="2928" y="5071"/>
                        <a:pt x="2871" y="5295"/>
                      </a:cubicBezTo>
                      <a:cubicBezTo>
                        <a:pt x="2847" y="5391"/>
                        <a:pt x="2863" y="5491"/>
                        <a:pt x="2921" y="5585"/>
                      </a:cubicBezTo>
                      <a:cubicBezTo>
                        <a:pt x="3102" y="5882"/>
                        <a:pt x="3397" y="5895"/>
                        <a:pt x="3656" y="5906"/>
                      </a:cubicBezTo>
                      <a:cubicBezTo>
                        <a:pt x="3900" y="5917"/>
                        <a:pt x="4121" y="5926"/>
                        <a:pt x="4301" y="6133"/>
                      </a:cubicBezTo>
                      <a:cubicBezTo>
                        <a:pt x="4266" y="6123"/>
                        <a:pt x="4226" y="6119"/>
                        <a:pt x="4185" y="6119"/>
                      </a:cubicBezTo>
                      <a:cubicBezTo>
                        <a:pt x="4017" y="6119"/>
                        <a:pt x="3815" y="6193"/>
                        <a:pt x="3706" y="6296"/>
                      </a:cubicBezTo>
                      <a:cubicBezTo>
                        <a:pt x="3532" y="6167"/>
                        <a:pt x="3308" y="6081"/>
                        <a:pt x="3064" y="6081"/>
                      </a:cubicBezTo>
                      <a:cubicBezTo>
                        <a:pt x="2954" y="6081"/>
                        <a:pt x="2841" y="6098"/>
                        <a:pt x="2726" y="6136"/>
                      </a:cubicBezTo>
                      <a:cubicBezTo>
                        <a:pt x="2227" y="6303"/>
                        <a:pt x="1899" y="6836"/>
                        <a:pt x="2014" y="7367"/>
                      </a:cubicBezTo>
                      <a:cubicBezTo>
                        <a:pt x="2068" y="7639"/>
                        <a:pt x="2222" y="7874"/>
                        <a:pt x="2451" y="8032"/>
                      </a:cubicBezTo>
                      <a:cubicBezTo>
                        <a:pt x="2634" y="8159"/>
                        <a:pt x="2845" y="8225"/>
                        <a:pt x="3062" y="8225"/>
                      </a:cubicBezTo>
                      <a:cubicBezTo>
                        <a:pt x="3132" y="8225"/>
                        <a:pt x="3202" y="8218"/>
                        <a:pt x="3272" y="8204"/>
                      </a:cubicBezTo>
                      <a:cubicBezTo>
                        <a:pt x="3358" y="8187"/>
                        <a:pt x="3412" y="8104"/>
                        <a:pt x="3396" y="8019"/>
                      </a:cubicBezTo>
                      <a:cubicBezTo>
                        <a:pt x="3381" y="7945"/>
                        <a:pt x="3316" y="7893"/>
                        <a:pt x="3243" y="7893"/>
                      </a:cubicBezTo>
                      <a:cubicBezTo>
                        <a:pt x="3233" y="7893"/>
                        <a:pt x="3222" y="7894"/>
                        <a:pt x="3212" y="7897"/>
                      </a:cubicBezTo>
                      <a:cubicBezTo>
                        <a:pt x="3162" y="7906"/>
                        <a:pt x="3112" y="7911"/>
                        <a:pt x="3063" y="7911"/>
                      </a:cubicBezTo>
                      <a:cubicBezTo>
                        <a:pt x="2909" y="7911"/>
                        <a:pt x="2760" y="7865"/>
                        <a:pt x="2630" y="7775"/>
                      </a:cubicBezTo>
                      <a:cubicBezTo>
                        <a:pt x="2464" y="7660"/>
                        <a:pt x="2353" y="7487"/>
                        <a:pt x="2317" y="7288"/>
                      </a:cubicBezTo>
                      <a:cubicBezTo>
                        <a:pt x="2313" y="7255"/>
                        <a:pt x="2307" y="7237"/>
                        <a:pt x="2305" y="7162"/>
                      </a:cubicBezTo>
                      <a:lnTo>
                        <a:pt x="2305" y="7161"/>
                      </a:lnTo>
                      <a:cubicBezTo>
                        <a:pt x="2303" y="6825"/>
                        <a:pt x="2532" y="6514"/>
                        <a:pt x="2859" y="6423"/>
                      </a:cubicBezTo>
                      <a:cubicBezTo>
                        <a:pt x="2921" y="6402"/>
                        <a:pt x="2987" y="6392"/>
                        <a:pt x="3054" y="6392"/>
                      </a:cubicBezTo>
                      <a:cubicBezTo>
                        <a:pt x="3387" y="6392"/>
                        <a:pt x="3744" y="6641"/>
                        <a:pt x="3806" y="7004"/>
                      </a:cubicBezTo>
                      <a:cubicBezTo>
                        <a:pt x="3822" y="7079"/>
                        <a:pt x="3887" y="7131"/>
                        <a:pt x="3960" y="7131"/>
                      </a:cubicBezTo>
                      <a:cubicBezTo>
                        <a:pt x="3970" y="7131"/>
                        <a:pt x="3981" y="7130"/>
                        <a:pt x="3991" y="7127"/>
                      </a:cubicBezTo>
                      <a:cubicBezTo>
                        <a:pt x="4076" y="7111"/>
                        <a:pt x="4131" y="7028"/>
                        <a:pt x="4114" y="6943"/>
                      </a:cubicBezTo>
                      <a:cubicBezTo>
                        <a:pt x="4083" y="6788"/>
                        <a:pt x="4019" y="6644"/>
                        <a:pt x="3929" y="6521"/>
                      </a:cubicBezTo>
                      <a:cubicBezTo>
                        <a:pt x="4002" y="6463"/>
                        <a:pt x="4081" y="6435"/>
                        <a:pt x="4162" y="6435"/>
                      </a:cubicBezTo>
                      <a:cubicBezTo>
                        <a:pt x="4293" y="6435"/>
                        <a:pt x="4429" y="6506"/>
                        <a:pt x="4562" y="6639"/>
                      </a:cubicBezTo>
                      <a:cubicBezTo>
                        <a:pt x="4590" y="6668"/>
                        <a:pt x="4631" y="6682"/>
                        <a:pt x="4673" y="6682"/>
                      </a:cubicBezTo>
                      <a:cubicBezTo>
                        <a:pt x="4743" y="6682"/>
                        <a:pt x="4815" y="6640"/>
                        <a:pt x="4827" y="6552"/>
                      </a:cubicBezTo>
                      <a:cubicBezTo>
                        <a:pt x="4831" y="6537"/>
                        <a:pt x="4884" y="6180"/>
                        <a:pt x="4688" y="5844"/>
                      </a:cubicBezTo>
                      <a:cubicBezTo>
                        <a:pt x="4514" y="5510"/>
                        <a:pt x="4364" y="5156"/>
                        <a:pt x="4754" y="5057"/>
                      </a:cubicBezTo>
                      <a:cubicBezTo>
                        <a:pt x="4762" y="5057"/>
                        <a:pt x="4776" y="5056"/>
                        <a:pt x="4796" y="5056"/>
                      </a:cubicBezTo>
                      <a:cubicBezTo>
                        <a:pt x="4902" y="5056"/>
                        <a:pt x="5163" y="5082"/>
                        <a:pt x="5389" y="5314"/>
                      </a:cubicBezTo>
                      <a:cubicBezTo>
                        <a:pt x="5420" y="5346"/>
                        <a:pt x="5460" y="5363"/>
                        <a:pt x="5501" y="5363"/>
                      </a:cubicBezTo>
                      <a:cubicBezTo>
                        <a:pt x="5540" y="5363"/>
                        <a:pt x="5580" y="5347"/>
                        <a:pt x="5610" y="5318"/>
                      </a:cubicBezTo>
                      <a:cubicBezTo>
                        <a:pt x="5673" y="5258"/>
                        <a:pt x="5674" y="5159"/>
                        <a:pt x="5614" y="5096"/>
                      </a:cubicBezTo>
                      <a:cubicBezTo>
                        <a:pt x="5524" y="5003"/>
                        <a:pt x="5427" y="4933"/>
                        <a:pt x="5333" y="4882"/>
                      </a:cubicBezTo>
                      <a:cubicBezTo>
                        <a:pt x="5452" y="4824"/>
                        <a:pt x="5541" y="4750"/>
                        <a:pt x="5591" y="4648"/>
                      </a:cubicBezTo>
                      <a:cubicBezTo>
                        <a:pt x="5653" y="4519"/>
                        <a:pt x="5641" y="4370"/>
                        <a:pt x="5555" y="4191"/>
                      </a:cubicBezTo>
                      <a:cubicBezTo>
                        <a:pt x="5514" y="4107"/>
                        <a:pt x="5465" y="4025"/>
                        <a:pt x="5407" y="3948"/>
                      </a:cubicBezTo>
                      <a:cubicBezTo>
                        <a:pt x="5386" y="3917"/>
                        <a:pt x="5398" y="3889"/>
                        <a:pt x="5407" y="3876"/>
                      </a:cubicBezTo>
                      <a:cubicBezTo>
                        <a:pt x="5415" y="3865"/>
                        <a:pt x="5431" y="3848"/>
                        <a:pt x="5457" y="3848"/>
                      </a:cubicBezTo>
                      <a:cubicBezTo>
                        <a:pt x="5462" y="3848"/>
                        <a:pt x="5469" y="3849"/>
                        <a:pt x="5475" y="3851"/>
                      </a:cubicBezTo>
                      <a:cubicBezTo>
                        <a:pt x="5822" y="3950"/>
                        <a:pt x="6076" y="4184"/>
                        <a:pt x="6227" y="4550"/>
                      </a:cubicBezTo>
                      <a:cubicBezTo>
                        <a:pt x="6433" y="5044"/>
                        <a:pt x="6439" y="5733"/>
                        <a:pt x="6244" y="6348"/>
                      </a:cubicBezTo>
                      <a:cubicBezTo>
                        <a:pt x="6019" y="7049"/>
                        <a:pt x="5568" y="7580"/>
                        <a:pt x="4971" y="7842"/>
                      </a:cubicBezTo>
                      <a:cubicBezTo>
                        <a:pt x="4570" y="8018"/>
                        <a:pt x="4221" y="8112"/>
                        <a:pt x="3931" y="8121"/>
                      </a:cubicBezTo>
                      <a:cubicBezTo>
                        <a:pt x="3843" y="8123"/>
                        <a:pt x="3775" y="8195"/>
                        <a:pt x="3778" y="8282"/>
                      </a:cubicBezTo>
                      <a:cubicBezTo>
                        <a:pt x="3781" y="8367"/>
                        <a:pt x="3850" y="8433"/>
                        <a:pt x="3935" y="8433"/>
                      </a:cubicBezTo>
                      <a:lnTo>
                        <a:pt x="3940" y="8433"/>
                      </a:lnTo>
                      <a:cubicBezTo>
                        <a:pt x="4270" y="8424"/>
                        <a:pt x="4660" y="8321"/>
                        <a:pt x="5097" y="8129"/>
                      </a:cubicBezTo>
                      <a:cubicBezTo>
                        <a:pt x="5778" y="7831"/>
                        <a:pt x="6291" y="7231"/>
                        <a:pt x="6542" y="6442"/>
                      </a:cubicBezTo>
                      <a:cubicBezTo>
                        <a:pt x="6763" y="5750"/>
                        <a:pt x="6754" y="4998"/>
                        <a:pt x="6517" y="4430"/>
                      </a:cubicBezTo>
                      <a:cubicBezTo>
                        <a:pt x="6329" y="3977"/>
                        <a:pt x="5998" y="3673"/>
                        <a:pt x="5561" y="3550"/>
                      </a:cubicBezTo>
                      <a:cubicBezTo>
                        <a:pt x="5526" y="3540"/>
                        <a:pt x="5491" y="3535"/>
                        <a:pt x="5456" y="3535"/>
                      </a:cubicBezTo>
                      <a:cubicBezTo>
                        <a:pt x="5336" y="3535"/>
                        <a:pt x="5222" y="3593"/>
                        <a:pt x="5150" y="3697"/>
                      </a:cubicBezTo>
                      <a:cubicBezTo>
                        <a:pt x="5057" y="3830"/>
                        <a:pt x="5059" y="4001"/>
                        <a:pt x="5154" y="4132"/>
                      </a:cubicBezTo>
                      <a:cubicBezTo>
                        <a:pt x="5201" y="4194"/>
                        <a:pt x="5240" y="4260"/>
                        <a:pt x="5273" y="4328"/>
                      </a:cubicBezTo>
                      <a:cubicBezTo>
                        <a:pt x="5302" y="4387"/>
                        <a:pt x="5330" y="4466"/>
                        <a:pt x="5309" y="4511"/>
                      </a:cubicBezTo>
                      <a:cubicBezTo>
                        <a:pt x="5254" y="4624"/>
                        <a:pt x="4876" y="4709"/>
                        <a:pt x="4694" y="4749"/>
                      </a:cubicBezTo>
                      <a:cubicBezTo>
                        <a:pt x="4139" y="4881"/>
                        <a:pt x="4134" y="5331"/>
                        <a:pt x="4280" y="5721"/>
                      </a:cubicBezTo>
                      <a:cubicBezTo>
                        <a:pt x="4075" y="5610"/>
                        <a:pt x="3856" y="5601"/>
                        <a:pt x="3669" y="5593"/>
                      </a:cubicBezTo>
                      <a:cubicBezTo>
                        <a:pt x="3415" y="5582"/>
                        <a:pt x="3279" y="5569"/>
                        <a:pt x="3188" y="5421"/>
                      </a:cubicBezTo>
                      <a:cubicBezTo>
                        <a:pt x="3170" y="5391"/>
                        <a:pt x="3174" y="5378"/>
                        <a:pt x="3175" y="5371"/>
                      </a:cubicBezTo>
                      <a:cubicBezTo>
                        <a:pt x="3199" y="5274"/>
                        <a:pt x="3432" y="5139"/>
                        <a:pt x="3601" y="5040"/>
                      </a:cubicBezTo>
                      <a:cubicBezTo>
                        <a:pt x="3901" y="4866"/>
                        <a:pt x="4239" y="4667"/>
                        <a:pt x="4133" y="4361"/>
                      </a:cubicBezTo>
                      <a:cubicBezTo>
                        <a:pt x="4051" y="4126"/>
                        <a:pt x="3797" y="4068"/>
                        <a:pt x="3568" y="4068"/>
                      </a:cubicBezTo>
                      <a:cubicBezTo>
                        <a:pt x="3443" y="4068"/>
                        <a:pt x="3326" y="4085"/>
                        <a:pt x="3248" y="4100"/>
                      </a:cubicBezTo>
                      <a:cubicBezTo>
                        <a:pt x="3052" y="3884"/>
                        <a:pt x="2408" y="3092"/>
                        <a:pt x="2335" y="1970"/>
                      </a:cubicBezTo>
                      <a:cubicBezTo>
                        <a:pt x="2495" y="1488"/>
                        <a:pt x="2772" y="1081"/>
                        <a:pt x="3136" y="791"/>
                      </a:cubicBezTo>
                      <a:cubicBezTo>
                        <a:pt x="3528" y="480"/>
                        <a:pt x="4014" y="315"/>
                        <a:pt x="4543" y="314"/>
                      </a:cubicBezTo>
                      <a:close/>
                      <a:moveTo>
                        <a:pt x="4550" y="0"/>
                      </a:moveTo>
                      <a:cubicBezTo>
                        <a:pt x="3378" y="3"/>
                        <a:pt x="2416" y="728"/>
                        <a:pt x="2037" y="1895"/>
                      </a:cubicBezTo>
                      <a:cubicBezTo>
                        <a:pt x="2036" y="1897"/>
                        <a:pt x="2035" y="1899"/>
                        <a:pt x="2034" y="1900"/>
                      </a:cubicBezTo>
                      <a:cubicBezTo>
                        <a:pt x="1940" y="2194"/>
                        <a:pt x="1886" y="2504"/>
                        <a:pt x="1876" y="2821"/>
                      </a:cubicBezTo>
                      <a:cubicBezTo>
                        <a:pt x="1770" y="3833"/>
                        <a:pt x="954" y="4753"/>
                        <a:pt x="465" y="5533"/>
                      </a:cubicBezTo>
                      <a:cubicBezTo>
                        <a:pt x="153" y="5999"/>
                        <a:pt x="0" y="6547"/>
                        <a:pt x="25" y="7110"/>
                      </a:cubicBezTo>
                      <a:cubicBezTo>
                        <a:pt x="86" y="8487"/>
                        <a:pt x="1293" y="9612"/>
                        <a:pt x="2671" y="9612"/>
                      </a:cubicBezTo>
                      <a:lnTo>
                        <a:pt x="4078" y="9612"/>
                      </a:lnTo>
                      <a:cubicBezTo>
                        <a:pt x="4952" y="9612"/>
                        <a:pt x="5804" y="9254"/>
                        <a:pt x="6415" y="8630"/>
                      </a:cubicBezTo>
                      <a:lnTo>
                        <a:pt x="6801" y="8236"/>
                      </a:lnTo>
                      <a:cubicBezTo>
                        <a:pt x="7348" y="7677"/>
                        <a:pt x="7695" y="6939"/>
                        <a:pt x="7775" y="6161"/>
                      </a:cubicBezTo>
                      <a:lnTo>
                        <a:pt x="8121" y="2803"/>
                      </a:lnTo>
                      <a:cubicBezTo>
                        <a:pt x="8195" y="2088"/>
                        <a:pt x="7962" y="1373"/>
                        <a:pt x="7481" y="840"/>
                      </a:cubicBezTo>
                      <a:cubicBezTo>
                        <a:pt x="6999" y="306"/>
                        <a:pt x="6311" y="0"/>
                        <a:pt x="559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425;p45">
                  <a:extLst>
                    <a:ext uri="{FF2B5EF4-FFF2-40B4-BE49-F238E27FC236}">
                      <a16:creationId xmlns:a16="http://schemas.microsoft.com/office/drawing/2014/main" id="{1F12C6FA-6ED6-C5CC-8108-41BC0C117585}"/>
                    </a:ext>
                  </a:extLst>
                </p:cNvPr>
                <p:cNvSpPr/>
                <p:nvPr/>
              </p:nvSpPr>
              <p:spPr>
                <a:xfrm>
                  <a:off x="4611500" y="2004325"/>
                  <a:ext cx="28900" cy="2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6" extrusionOk="0">
                      <a:moveTo>
                        <a:pt x="578" y="314"/>
                      </a:moveTo>
                      <a:cubicBezTo>
                        <a:pt x="723" y="314"/>
                        <a:pt x="841" y="433"/>
                        <a:pt x="841" y="579"/>
                      </a:cubicBezTo>
                      <a:cubicBezTo>
                        <a:pt x="841" y="724"/>
                        <a:pt x="723" y="842"/>
                        <a:pt x="578" y="842"/>
                      </a:cubicBezTo>
                      <a:cubicBezTo>
                        <a:pt x="432" y="842"/>
                        <a:pt x="314" y="724"/>
                        <a:pt x="314" y="579"/>
                      </a:cubicBezTo>
                      <a:cubicBezTo>
                        <a:pt x="314" y="433"/>
                        <a:pt x="432" y="314"/>
                        <a:pt x="578" y="314"/>
                      </a:cubicBezTo>
                      <a:close/>
                      <a:moveTo>
                        <a:pt x="578" y="1"/>
                      </a:moveTo>
                      <a:cubicBezTo>
                        <a:pt x="259" y="1"/>
                        <a:pt x="0" y="260"/>
                        <a:pt x="0" y="579"/>
                      </a:cubicBezTo>
                      <a:cubicBezTo>
                        <a:pt x="0" y="896"/>
                        <a:pt x="259" y="1156"/>
                        <a:pt x="578" y="1156"/>
                      </a:cubicBezTo>
                      <a:cubicBezTo>
                        <a:pt x="896" y="1156"/>
                        <a:pt x="1155" y="896"/>
                        <a:pt x="1155" y="579"/>
                      </a:cubicBezTo>
                      <a:cubicBezTo>
                        <a:pt x="1155" y="260"/>
                        <a:pt x="896" y="1"/>
                        <a:pt x="5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426;p45">
                  <a:extLst>
                    <a:ext uri="{FF2B5EF4-FFF2-40B4-BE49-F238E27FC236}">
                      <a16:creationId xmlns:a16="http://schemas.microsoft.com/office/drawing/2014/main" id="{E4D6051D-1070-1CF0-62EB-FF12CDBE4A30}"/>
                    </a:ext>
                  </a:extLst>
                </p:cNvPr>
                <p:cNvSpPr/>
                <p:nvPr/>
              </p:nvSpPr>
              <p:spPr>
                <a:xfrm>
                  <a:off x="4592875" y="2136150"/>
                  <a:ext cx="9625" cy="1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529" extrusionOk="0">
                      <a:moveTo>
                        <a:pt x="214" y="1"/>
                      </a:moveTo>
                      <a:cubicBezTo>
                        <a:pt x="140" y="1"/>
                        <a:pt x="75" y="53"/>
                        <a:pt x="60" y="127"/>
                      </a:cubicBezTo>
                      <a:lnTo>
                        <a:pt x="18" y="342"/>
                      </a:lnTo>
                      <a:cubicBezTo>
                        <a:pt x="1" y="427"/>
                        <a:pt x="56" y="509"/>
                        <a:pt x="142" y="526"/>
                      </a:cubicBezTo>
                      <a:cubicBezTo>
                        <a:pt x="152" y="528"/>
                        <a:pt x="162" y="529"/>
                        <a:pt x="171" y="529"/>
                      </a:cubicBezTo>
                      <a:cubicBezTo>
                        <a:pt x="245" y="529"/>
                        <a:pt x="310" y="478"/>
                        <a:pt x="326" y="403"/>
                      </a:cubicBezTo>
                      <a:lnTo>
                        <a:pt x="368" y="188"/>
                      </a:lnTo>
                      <a:cubicBezTo>
                        <a:pt x="384" y="103"/>
                        <a:pt x="329" y="21"/>
                        <a:pt x="244" y="3"/>
                      </a:cubicBezTo>
                      <a:cubicBezTo>
                        <a:pt x="234" y="2"/>
                        <a:pt x="224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427;p45">
                  <a:extLst>
                    <a:ext uri="{FF2B5EF4-FFF2-40B4-BE49-F238E27FC236}">
                      <a16:creationId xmlns:a16="http://schemas.microsoft.com/office/drawing/2014/main" id="{E3BD285B-9086-9C06-E7C9-852F3C2D5E24}"/>
                    </a:ext>
                  </a:extLst>
                </p:cNvPr>
                <p:cNvSpPr/>
                <p:nvPr/>
              </p:nvSpPr>
              <p:spPr>
                <a:xfrm>
                  <a:off x="4688775" y="2055875"/>
                  <a:ext cx="7875" cy="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15" extrusionOk="0">
                      <a:moveTo>
                        <a:pt x="157" y="1"/>
                      </a:moveTo>
                      <a:cubicBezTo>
                        <a:pt x="71" y="1"/>
                        <a:pt x="1" y="71"/>
                        <a:pt x="1" y="157"/>
                      </a:cubicBezTo>
                      <a:cubicBezTo>
                        <a:pt x="1" y="244"/>
                        <a:pt x="71" y="314"/>
                        <a:pt x="157" y="314"/>
                      </a:cubicBezTo>
                      <a:cubicBezTo>
                        <a:pt x="244" y="314"/>
                        <a:pt x="314" y="244"/>
                        <a:pt x="314" y="157"/>
                      </a:cubicBezTo>
                      <a:cubicBezTo>
                        <a:pt x="314" y="71"/>
                        <a:pt x="244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428;p45">
                  <a:extLst>
                    <a:ext uri="{FF2B5EF4-FFF2-40B4-BE49-F238E27FC236}">
                      <a16:creationId xmlns:a16="http://schemas.microsoft.com/office/drawing/2014/main" id="{DD3D56EF-D958-CA9F-2B5C-59A8921443EA}"/>
                    </a:ext>
                  </a:extLst>
                </p:cNvPr>
                <p:cNvSpPr/>
                <p:nvPr/>
              </p:nvSpPr>
              <p:spPr>
                <a:xfrm>
                  <a:off x="4649600" y="1999250"/>
                  <a:ext cx="7850" cy="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" h="314" extrusionOk="0">
                      <a:moveTo>
                        <a:pt x="158" y="0"/>
                      </a:moveTo>
                      <a:cubicBezTo>
                        <a:pt x="70" y="0"/>
                        <a:pt x="0" y="71"/>
                        <a:pt x="0" y="157"/>
                      </a:cubicBezTo>
                      <a:cubicBezTo>
                        <a:pt x="0" y="244"/>
                        <a:pt x="70" y="314"/>
                        <a:pt x="158" y="314"/>
                      </a:cubicBezTo>
                      <a:cubicBezTo>
                        <a:pt x="244" y="314"/>
                        <a:pt x="314" y="244"/>
                        <a:pt x="314" y="157"/>
                      </a:cubicBezTo>
                      <a:cubicBezTo>
                        <a:pt x="314" y="71"/>
                        <a:pt x="244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429;p45">
                  <a:extLst>
                    <a:ext uri="{FF2B5EF4-FFF2-40B4-BE49-F238E27FC236}">
                      <a16:creationId xmlns:a16="http://schemas.microsoft.com/office/drawing/2014/main" id="{3F40CA87-9864-C91E-928C-E038D8523A91}"/>
                    </a:ext>
                  </a:extLst>
                </p:cNvPr>
                <p:cNvSpPr/>
                <p:nvPr/>
              </p:nvSpPr>
              <p:spPr>
                <a:xfrm>
                  <a:off x="4545175" y="2150375"/>
                  <a:ext cx="7875" cy="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14" extrusionOk="0">
                      <a:moveTo>
                        <a:pt x="157" y="0"/>
                      </a:moveTo>
                      <a:cubicBezTo>
                        <a:pt x="71" y="0"/>
                        <a:pt x="1" y="70"/>
                        <a:pt x="1" y="157"/>
                      </a:cubicBezTo>
                      <a:cubicBezTo>
                        <a:pt x="1" y="244"/>
                        <a:pt x="71" y="314"/>
                        <a:pt x="157" y="314"/>
                      </a:cubicBezTo>
                      <a:cubicBezTo>
                        <a:pt x="244" y="314"/>
                        <a:pt x="315" y="244"/>
                        <a:pt x="315" y="157"/>
                      </a:cubicBezTo>
                      <a:cubicBezTo>
                        <a:pt x="315" y="70"/>
                        <a:pt x="244" y="0"/>
                        <a:pt x="15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5518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CC9704BC-FA3A-22F7-4C25-A9A1FE833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2;p48">
            <a:extLst>
              <a:ext uri="{FF2B5EF4-FFF2-40B4-BE49-F238E27FC236}">
                <a16:creationId xmlns:a16="http://schemas.microsoft.com/office/drawing/2014/main" id="{FE42B36A-6E7A-E735-C3F8-02EC2FFCE4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 Models</a:t>
            </a:r>
            <a:endParaRPr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F3A8EC0-FB89-BFB8-4CF8-83E42E4B2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628838"/>
              </p:ext>
            </p:extLst>
          </p:nvPr>
        </p:nvGraphicFramePr>
        <p:xfrm>
          <a:off x="786090" y="1919126"/>
          <a:ext cx="7637910" cy="1788273"/>
        </p:xfrm>
        <a:graphic>
          <a:graphicData uri="http://schemas.openxmlformats.org/drawingml/2006/table">
            <a:tbl>
              <a:tblPr>
                <a:tableStyleId>{5264800B-4887-4283-A7D6-56F953BFE45A}</a:tableStyleId>
              </a:tblPr>
              <a:tblGrid>
                <a:gridCol w="1272985">
                  <a:extLst>
                    <a:ext uri="{9D8B030D-6E8A-4147-A177-3AD203B41FA5}">
                      <a16:colId xmlns:a16="http://schemas.microsoft.com/office/drawing/2014/main" val="3657289860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1503823734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1190488093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993020347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3066661533"/>
                    </a:ext>
                  </a:extLst>
                </a:gridCol>
                <a:gridCol w="1272985">
                  <a:extLst>
                    <a:ext uri="{9D8B030D-6E8A-4147-A177-3AD203B41FA5}">
                      <a16:colId xmlns:a16="http://schemas.microsoft.com/office/drawing/2014/main" val="2034582315"/>
                    </a:ext>
                  </a:extLst>
                </a:gridCol>
              </a:tblGrid>
              <a:tr h="340023">
                <a:tc>
                  <a:txBody>
                    <a:bodyPr/>
                    <a:lstStyle/>
                    <a:p>
                      <a:pPr algn="l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Model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Accuracy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Precision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Recall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F1 Score (weighted)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b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u="none" strike="noStrike" dirty="0">
                          <a:effectLst/>
                          <a:latin typeface="Lato" panose="020F0502020204030203" pitchFamily="34" charset="77"/>
                        </a:rPr>
                        <a:t>Avg. Cohen's Kappa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291386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 dirty="0">
                          <a:effectLst/>
                          <a:latin typeface="Lato" panose="020F0502020204030203" pitchFamily="34" charset="77"/>
                        </a:rPr>
                        <a:t>AdaBoost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0.90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0.93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0.90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0.91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>
                          <a:effectLst/>
                          <a:latin typeface="Lato" panose="020F0502020204030203" pitchFamily="34" charset="77"/>
                        </a:rPr>
                        <a:t>0.75</a:t>
                      </a:r>
                      <a:endParaRPr lang="en-IT" sz="1050" b="0" i="0" u="none" strike="noStrike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544981757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 dirty="0">
                          <a:effectLst/>
                          <a:latin typeface="Lato" panose="020F0502020204030203" pitchFamily="34" charset="77"/>
                        </a:rPr>
                        <a:t>K-Nearest </a:t>
                      </a:r>
                      <a:r>
                        <a:rPr lang="en-GB" sz="1050" u="none" strike="noStrike" dirty="0" err="1">
                          <a:effectLst/>
                          <a:latin typeface="Lato" panose="020F0502020204030203" pitchFamily="34" charset="77"/>
                        </a:rPr>
                        <a:t>Neighbors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0.92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0.93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0.92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0.92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0.80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354715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 dirty="0">
                          <a:effectLst/>
                          <a:latin typeface="Lato" panose="020F0502020204030203" pitchFamily="34" charset="77"/>
                        </a:rPr>
                        <a:t>Gradient Boosting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0.88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1294737448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u="none" strike="noStrike" dirty="0">
                          <a:effectLst/>
                          <a:latin typeface="Lato" panose="020F0502020204030203" pitchFamily="34" charset="77"/>
                        </a:rPr>
                        <a:t>Random Forest</a:t>
                      </a:r>
                      <a:endParaRPr lang="en-GB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0.96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u="none" strike="noStrike" dirty="0">
                          <a:effectLst/>
                          <a:latin typeface="Lato" panose="020F0502020204030203" pitchFamily="34" charset="77"/>
                        </a:rPr>
                        <a:t>0.88</a:t>
                      </a:r>
                      <a:endParaRPr lang="en-IT" sz="1050" b="0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24012"/>
                  </a:ext>
                </a:extLst>
              </a:tr>
              <a:tr h="289650">
                <a:tc>
                  <a:txBody>
                    <a:bodyPr/>
                    <a:lstStyle/>
                    <a:p>
                      <a:pPr algn="l" fontAlgn="t"/>
                      <a:r>
                        <a:rPr lang="en-GB" sz="1050" b="1" u="none" strike="noStrike" dirty="0" err="1">
                          <a:effectLst/>
                          <a:latin typeface="Lato" panose="020F0502020204030203" pitchFamily="34" charset="77"/>
                        </a:rPr>
                        <a:t>XGBoost</a:t>
                      </a:r>
                      <a:endParaRPr lang="en-GB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0.97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050" b="1" u="none" strike="noStrike" dirty="0">
                          <a:effectLst/>
                          <a:latin typeface="Lato" panose="020F0502020204030203" pitchFamily="34" charset="77"/>
                        </a:rPr>
                        <a:t>0.91</a:t>
                      </a:r>
                      <a:endParaRPr lang="en-IT" sz="1050" b="1" i="0" u="none" strike="noStrike" dirty="0">
                        <a:solidFill>
                          <a:srgbClr val="000000"/>
                        </a:solidFill>
                        <a:effectLst/>
                        <a:latin typeface="Lato" panose="020F0502020204030203" pitchFamily="34" charset="77"/>
                      </a:endParaRPr>
                    </a:p>
                  </a:txBody>
                  <a:tcPr marL="6473" marR="6473" marT="6473" marB="0" anchor="ctr"/>
                </a:tc>
                <a:extLst>
                  <a:ext uri="{0D108BD9-81ED-4DB2-BD59-A6C34878D82A}">
                    <a16:rowId xmlns:a16="http://schemas.microsoft.com/office/drawing/2014/main" val="143027416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91AE936-474C-7BC7-0488-BAA2324D3627}"/>
              </a:ext>
            </a:extLst>
          </p:cNvPr>
          <p:cNvSpPr txBox="1"/>
          <p:nvPr/>
        </p:nvSpPr>
        <p:spPr>
          <a:xfrm>
            <a:off x="719999" y="1257621"/>
            <a:ext cx="7637910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200" dirty="0">
                <a:latin typeface="Lato" panose="020F0502020204030203" pitchFamily="34" charset="77"/>
              </a:rPr>
              <a:t>A </a:t>
            </a:r>
            <a:r>
              <a:rPr lang="it-IT" sz="1200" dirty="0" err="1">
                <a:latin typeface="Lato" panose="020F0502020204030203" pitchFamily="34" charset="77"/>
              </a:rPr>
              <a:t>GridSearch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was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run</a:t>
            </a:r>
            <a:r>
              <a:rPr lang="it-IT" sz="1200" dirty="0">
                <a:latin typeface="Lato" panose="020F0502020204030203" pitchFamily="34" charset="77"/>
              </a:rPr>
              <a:t> to </a:t>
            </a:r>
            <a:r>
              <a:rPr lang="it-IT" sz="1200" dirty="0" err="1">
                <a:latin typeface="Lato" panose="020F0502020204030203" pitchFamily="34" charset="77"/>
              </a:rPr>
              <a:t>identify</a:t>
            </a:r>
            <a:r>
              <a:rPr lang="it-IT" sz="1200" dirty="0">
                <a:latin typeface="Lato" panose="020F0502020204030203" pitchFamily="34" charset="77"/>
              </a:rPr>
              <a:t> the best </a:t>
            </a:r>
            <a:r>
              <a:rPr lang="it-IT" sz="1200" dirty="0" err="1">
                <a:latin typeface="Lato" panose="020F0502020204030203" pitchFamily="34" charset="77"/>
              </a:rPr>
              <a:t>parameters</a:t>
            </a:r>
            <a:r>
              <a:rPr lang="it-IT" sz="1200" dirty="0">
                <a:latin typeface="Lato" panose="020F0502020204030203" pitchFamily="34" charset="77"/>
              </a:rPr>
              <a:t> for KNN, </a:t>
            </a:r>
            <a:r>
              <a:rPr lang="it-IT" sz="1200" dirty="0" err="1">
                <a:latin typeface="Lato" panose="020F0502020204030203" pitchFamily="34" charset="77"/>
              </a:rPr>
              <a:t>AdaBoost</a:t>
            </a:r>
            <a:r>
              <a:rPr lang="it-IT" sz="1200" dirty="0">
                <a:latin typeface="Lato" panose="020F0502020204030203" pitchFamily="34" charset="77"/>
              </a:rPr>
              <a:t>, </a:t>
            </a:r>
            <a:r>
              <a:rPr lang="it-IT" sz="1200" dirty="0" err="1">
                <a:latin typeface="Lato" panose="020F0502020204030203" pitchFamily="34" charset="77"/>
              </a:rPr>
              <a:t>GradientBoosting</a:t>
            </a:r>
            <a:r>
              <a:rPr lang="it-IT" sz="1200" dirty="0">
                <a:latin typeface="Lato" panose="020F0502020204030203" pitchFamily="34" charset="77"/>
              </a:rPr>
              <a:t>, RF, and </a:t>
            </a:r>
            <a:r>
              <a:rPr lang="it-IT" sz="1200" dirty="0" err="1">
                <a:latin typeface="Lato" panose="020F0502020204030203" pitchFamily="34" charset="77"/>
              </a:rPr>
              <a:t>XGBoost</a:t>
            </a:r>
            <a:endParaRPr lang="it-IT" sz="1200" dirty="0">
              <a:latin typeface="Lato" panose="020F0502020204030203" pitchFamily="34" charset="7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200" dirty="0">
                <a:latin typeface="Lato" panose="020F0502020204030203" pitchFamily="34" charset="77"/>
              </a:rPr>
              <a:t>The best </a:t>
            </a:r>
            <a:r>
              <a:rPr lang="it-IT" sz="1200" dirty="0" err="1">
                <a:latin typeface="Lato" panose="020F0502020204030203" pitchFamily="34" charset="77"/>
              </a:rPr>
              <a:t>parameters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were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then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applied</a:t>
            </a:r>
            <a:r>
              <a:rPr lang="it-IT" sz="1200" dirty="0">
                <a:latin typeface="Lato" panose="020F0502020204030203" pitchFamily="34" charset="77"/>
              </a:rPr>
              <a:t> to </a:t>
            </a:r>
            <a:r>
              <a:rPr lang="it-IT" sz="1200" dirty="0" err="1">
                <a:latin typeface="Lato" panose="020F0502020204030203" pitchFamily="34" charset="77"/>
              </a:rPr>
              <a:t>train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each</a:t>
            </a:r>
            <a:r>
              <a:rPr lang="it-IT" sz="1200" dirty="0">
                <a:latin typeface="Lato" panose="020F0502020204030203" pitchFamily="34" charset="77"/>
              </a:rPr>
              <a:t> Model </a:t>
            </a:r>
            <a:endParaRPr lang="en-IT" sz="1200" dirty="0">
              <a:latin typeface="Lato" panose="020F0502020204030203" pitchFamily="34" charset="77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1F12FC0-33C1-B646-51EB-32622A000C7F}"/>
              </a:ext>
            </a:extLst>
          </p:cNvPr>
          <p:cNvCxnSpPr/>
          <p:nvPr/>
        </p:nvCxnSpPr>
        <p:spPr>
          <a:xfrm>
            <a:off x="347446" y="3548742"/>
            <a:ext cx="372554" cy="10415"/>
          </a:xfrm>
          <a:prstGeom prst="straightConnector1">
            <a:avLst/>
          </a:prstGeom>
          <a:ln w="381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C020496-E93B-F24D-5AA3-A5C6B41E4E0B}"/>
              </a:ext>
            </a:extLst>
          </p:cNvPr>
          <p:cNvSpPr txBox="1"/>
          <p:nvPr/>
        </p:nvSpPr>
        <p:spPr>
          <a:xfrm>
            <a:off x="764823" y="3821527"/>
            <a:ext cx="6345104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>
                <a:latin typeface="Lato" panose="020F0502020204030203" pitchFamily="34" charset="77"/>
                <a:sym typeface="Wingdings" pitchFamily="2" charset="2"/>
              </a:rPr>
              <a:t> </a:t>
            </a:r>
            <a:r>
              <a:rPr lang="it-IT" sz="1200" dirty="0" err="1">
                <a:latin typeface="Lato" panose="020F0502020204030203" pitchFamily="34" charset="77"/>
              </a:rPr>
              <a:t>XGBoost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algorithm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does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not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require</a:t>
            </a:r>
            <a:r>
              <a:rPr lang="it-IT" sz="1200" dirty="0">
                <a:latin typeface="Lato" panose="020F0502020204030203" pitchFamily="34" charset="77"/>
              </a:rPr>
              <a:t> a  </a:t>
            </a:r>
            <a:r>
              <a:rPr lang="it-IT" sz="1200" dirty="0" err="1">
                <a:latin typeface="Lato" panose="020F0502020204030203" pitchFamily="34" charset="77"/>
              </a:rPr>
              <a:t>normal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distribution</a:t>
            </a:r>
            <a:r>
              <a:rPr lang="it-IT" sz="1200" dirty="0">
                <a:latin typeface="Lato" panose="020F0502020204030203" pitchFamily="34" charset="77"/>
              </a:rPr>
              <a:t> and </a:t>
            </a:r>
            <a:r>
              <a:rPr lang="it-IT" sz="1200" dirty="0" err="1">
                <a:latin typeface="Lato" panose="020F0502020204030203" pitchFamily="34" charset="77"/>
              </a:rPr>
              <a:t>is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not</a:t>
            </a:r>
            <a:r>
              <a:rPr lang="it-IT" sz="1200" dirty="0">
                <a:latin typeface="Lato" panose="020F0502020204030203" pitchFamily="34" charset="77"/>
              </a:rPr>
              <a:t> </a:t>
            </a:r>
            <a:r>
              <a:rPr lang="it-IT" sz="1200" dirty="0" err="1">
                <a:latin typeface="Lato" panose="020F0502020204030203" pitchFamily="34" charset="77"/>
              </a:rPr>
              <a:t>affected</a:t>
            </a:r>
            <a:r>
              <a:rPr lang="it-IT" sz="1200" dirty="0">
                <a:latin typeface="Lato" panose="020F0502020204030203" pitchFamily="34" charset="77"/>
              </a:rPr>
              <a:t> by </a:t>
            </a:r>
            <a:r>
              <a:rPr lang="it-IT" sz="1200" dirty="0" err="1">
                <a:latin typeface="Lato" panose="020F0502020204030203" pitchFamily="34" charset="77"/>
              </a:rPr>
              <a:t>outliers</a:t>
            </a:r>
            <a:r>
              <a:rPr lang="it-IT" sz="1200" dirty="0">
                <a:latin typeface="Lato" panose="020F0502020204030203" pitchFamily="34" charset="77"/>
              </a:rPr>
              <a:t> and class </a:t>
            </a:r>
            <a:r>
              <a:rPr lang="it-IT" sz="1200" dirty="0" err="1">
                <a:latin typeface="Lato" panose="020F0502020204030203" pitchFamily="34" charset="77"/>
              </a:rPr>
              <a:t>imbalance</a:t>
            </a:r>
            <a:endParaRPr lang="en-IT" sz="1200"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78131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Care Center for Pregnant Mothers by Slidesgo">
  <a:themeElements>
    <a:clrScheme name="Simple Light">
      <a:dk1>
        <a:srgbClr val="F1F1F1"/>
      </a:dk1>
      <a:lt1>
        <a:srgbClr val="91517B"/>
      </a:lt1>
      <a:dk2>
        <a:srgbClr val="0F0E49"/>
      </a:dk2>
      <a:lt2>
        <a:srgbClr val="0694BA"/>
      </a:lt2>
      <a:accent1>
        <a:srgbClr val="07A9E2"/>
      </a:accent1>
      <a:accent2>
        <a:srgbClr val="6FDEF7"/>
      </a:accent2>
      <a:accent3>
        <a:srgbClr val="AFD1D2"/>
      </a:accent3>
      <a:accent4>
        <a:srgbClr val="C3E2E2"/>
      </a:accent4>
      <a:accent5>
        <a:srgbClr val="FDC5B1"/>
      </a:accent5>
      <a:accent6>
        <a:srgbClr val="FFFFFF"/>
      </a:accent6>
      <a:hlink>
        <a:srgbClr val="91517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5753</TotalTime>
  <Words>907</Words>
  <Application>Microsoft Macintosh PowerPoint</Application>
  <PresentationFormat>On-screen Show (16:9)</PresentationFormat>
  <Paragraphs>216</Paragraphs>
  <Slides>18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Lato</vt:lpstr>
      <vt:lpstr>Wingdings</vt:lpstr>
      <vt:lpstr>Courier New</vt:lpstr>
      <vt:lpstr>Nunito</vt:lpstr>
      <vt:lpstr>Arial</vt:lpstr>
      <vt:lpstr>Quicksand</vt:lpstr>
      <vt:lpstr>Care Center for Pregnant Mothers by Slidesgo</vt:lpstr>
      <vt:lpstr>Predicting  Prenatal  Health with Machine Learning</vt:lpstr>
      <vt:lpstr>Introduction</vt:lpstr>
      <vt:lpstr>Objective</vt:lpstr>
      <vt:lpstr>PowerPoint Presentation</vt:lpstr>
      <vt:lpstr>Project Workflow</vt:lpstr>
      <vt:lpstr>PowerPoint Presentation</vt:lpstr>
      <vt:lpstr>Features Distribution</vt:lpstr>
      <vt:lpstr>Machine Learning process</vt:lpstr>
      <vt:lpstr>Machine Learning Models</vt:lpstr>
      <vt:lpstr>Using XGBoost to predict fetal health</vt:lpstr>
      <vt:lpstr>XGBoost Train vs Test</vt:lpstr>
      <vt:lpstr>XGBoost Feature Importance</vt:lpstr>
      <vt:lpstr>Correlation Matrix</vt:lpstr>
      <vt:lpstr>Future Improvements</vt:lpstr>
      <vt:lpstr>Real Life application</vt:lpstr>
      <vt:lpstr>Thank you!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Alessia Urzì</cp:lastModifiedBy>
  <cp:revision>14</cp:revision>
  <dcterms:modified xsi:type="dcterms:W3CDTF">2024-10-11T11:21:24Z</dcterms:modified>
</cp:coreProperties>
</file>